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handoutMasterIdLst>
    <p:handoutMasterId r:id="rId8"/>
  </p:handoutMasterIdLst>
  <p:sldIdLst>
    <p:sldId id="678" r:id="rId2"/>
    <p:sldId id="680" r:id="rId3"/>
    <p:sldId id="682" r:id="rId4"/>
    <p:sldId id="681" r:id="rId5"/>
    <p:sldId id="684"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4">
          <p15:clr>
            <a:srgbClr val="A4A3A4"/>
          </p15:clr>
        </p15:guide>
        <p15:guide id="2" pos="552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EFD2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43" autoAdjust="0"/>
    <p:restoredTop sz="87337" autoAdjust="0"/>
  </p:normalViewPr>
  <p:slideViewPr>
    <p:cSldViewPr>
      <p:cViewPr varScale="1">
        <p:scale>
          <a:sx n="70" d="100"/>
          <a:sy n="70" d="100"/>
        </p:scale>
        <p:origin x="78" y="1182"/>
      </p:cViewPr>
      <p:guideLst>
        <p:guide orient="horz" pos="4224"/>
        <p:guide pos="5520"/>
      </p:guideLst>
    </p:cSldViewPr>
  </p:slideViewPr>
  <p:outlineViewPr>
    <p:cViewPr>
      <p:scale>
        <a:sx n="33" d="100"/>
        <a:sy n="33" d="100"/>
      </p:scale>
      <p:origin x="246" y="121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0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F31BC4-14BB-481D-9881-B9AB6600D82D}" type="doc">
      <dgm:prSet loTypeId="urn:microsoft.com/office/officeart/2005/8/layout/chevron2" loCatId="process" qsTypeId="urn:microsoft.com/office/officeart/2005/8/quickstyle/simple1" qsCatId="simple" csTypeId="urn:microsoft.com/office/officeart/2005/8/colors/colorful5" csCatId="colorful" phldr="1"/>
      <dgm:spPr/>
      <dgm:t>
        <a:bodyPr/>
        <a:lstStyle/>
        <a:p>
          <a:endParaRPr lang="en-US"/>
        </a:p>
      </dgm:t>
    </dgm:pt>
    <dgm:pt modelId="{55163E22-2029-444E-A226-66C301D87079}">
      <dgm:prSet phldrT="[Text]" custT="1"/>
      <dgm:spPr/>
      <dgm:t>
        <a:bodyPr/>
        <a:lstStyle/>
        <a:p>
          <a:r>
            <a:rPr lang="en-US" sz="1800" b="1" dirty="0"/>
            <a:t>1</a:t>
          </a:r>
        </a:p>
      </dgm:t>
    </dgm:pt>
    <dgm:pt modelId="{12DDA9A0-FD06-4925-A551-523A270795A6}" type="parTrans" cxnId="{0475EEA1-46E3-4CB3-A967-061EA5B7F6DB}">
      <dgm:prSet/>
      <dgm:spPr/>
      <dgm:t>
        <a:bodyPr/>
        <a:lstStyle/>
        <a:p>
          <a:endParaRPr lang="en-US"/>
        </a:p>
      </dgm:t>
    </dgm:pt>
    <dgm:pt modelId="{F23165EA-58C4-4218-B8F6-C63D3CFCE853}" type="sibTrans" cxnId="{0475EEA1-46E3-4CB3-A967-061EA5B7F6DB}">
      <dgm:prSet/>
      <dgm:spPr/>
      <dgm:t>
        <a:bodyPr/>
        <a:lstStyle/>
        <a:p>
          <a:endParaRPr lang="en-US"/>
        </a:p>
      </dgm:t>
    </dgm:pt>
    <dgm:pt modelId="{D78148DF-AB5F-4769-9987-83A2C7EA1697}">
      <dgm:prSet phldrT="[Text]" custT="1"/>
      <dgm:spPr/>
      <dgm:t>
        <a:bodyPr/>
        <a:lstStyle/>
        <a:p>
          <a:r>
            <a:rPr lang="en-US" sz="1600" dirty="0"/>
            <a:t>Sign up for an </a:t>
          </a:r>
          <a:r>
            <a:rPr lang="en-US" sz="1600" dirty="0" err="1"/>
            <a:t>iFoster</a:t>
          </a:r>
          <a:r>
            <a:rPr lang="en-US" sz="1600" dirty="0"/>
            <a:t> account at www.ifoster.org</a:t>
          </a:r>
        </a:p>
      </dgm:t>
    </dgm:pt>
    <dgm:pt modelId="{33648029-605D-466F-837E-F4152C11CC16}" type="parTrans" cxnId="{EC2D5590-9395-4FD5-A9E2-C292C5FD8507}">
      <dgm:prSet/>
      <dgm:spPr/>
      <dgm:t>
        <a:bodyPr/>
        <a:lstStyle/>
        <a:p>
          <a:endParaRPr lang="en-US"/>
        </a:p>
      </dgm:t>
    </dgm:pt>
    <dgm:pt modelId="{7D56AB86-6800-410D-8C94-5993BB958D76}" type="sibTrans" cxnId="{EC2D5590-9395-4FD5-A9E2-C292C5FD8507}">
      <dgm:prSet/>
      <dgm:spPr/>
      <dgm:t>
        <a:bodyPr/>
        <a:lstStyle/>
        <a:p>
          <a:endParaRPr lang="en-US"/>
        </a:p>
      </dgm:t>
    </dgm:pt>
    <dgm:pt modelId="{C4AA199E-B09E-4B1B-A122-B0D43459A9B8}">
      <dgm:prSet phldrT="[Text]" custT="1"/>
      <dgm:spPr/>
      <dgm:t>
        <a:bodyPr/>
        <a:lstStyle/>
        <a:p>
          <a:r>
            <a:rPr lang="en-US" sz="1800" b="1" dirty="0"/>
            <a:t>2</a:t>
          </a:r>
        </a:p>
      </dgm:t>
    </dgm:pt>
    <dgm:pt modelId="{CEB856AC-C4FD-4C83-9443-E63766B233F3}" type="parTrans" cxnId="{514B03F6-C367-4F1F-813E-A63C42FF3C4F}">
      <dgm:prSet/>
      <dgm:spPr/>
      <dgm:t>
        <a:bodyPr/>
        <a:lstStyle/>
        <a:p>
          <a:endParaRPr lang="en-US"/>
        </a:p>
      </dgm:t>
    </dgm:pt>
    <dgm:pt modelId="{DDD3F2E5-C3B3-483E-8FA6-9D07BAB3A3F4}" type="sibTrans" cxnId="{514B03F6-C367-4F1F-813E-A63C42FF3C4F}">
      <dgm:prSet/>
      <dgm:spPr/>
      <dgm:t>
        <a:bodyPr/>
        <a:lstStyle/>
        <a:p>
          <a:endParaRPr lang="en-US"/>
        </a:p>
      </dgm:t>
    </dgm:pt>
    <dgm:pt modelId="{B3EF8FF8-614C-4741-92A1-A460F12B5D75}">
      <dgm:prSet phldrT="[Text]" custT="1"/>
      <dgm:spPr/>
      <dgm:t>
        <a:bodyPr/>
        <a:lstStyle/>
        <a:p>
          <a:r>
            <a:rPr lang="en-US" sz="1600" dirty="0"/>
            <a:t>Download application from your personal </a:t>
          </a:r>
          <a:r>
            <a:rPr lang="en-US" sz="1600" dirty="0" err="1"/>
            <a:t>iFoster</a:t>
          </a:r>
          <a:r>
            <a:rPr lang="en-US" sz="1600" dirty="0"/>
            <a:t> account</a:t>
          </a:r>
        </a:p>
      </dgm:t>
    </dgm:pt>
    <dgm:pt modelId="{D7FF1F9F-911E-4741-B671-B4CC3DD4C865}" type="parTrans" cxnId="{63DA516C-258E-4940-A05B-AA4AEC46A3B3}">
      <dgm:prSet/>
      <dgm:spPr/>
      <dgm:t>
        <a:bodyPr/>
        <a:lstStyle/>
        <a:p>
          <a:endParaRPr lang="en-US"/>
        </a:p>
      </dgm:t>
    </dgm:pt>
    <dgm:pt modelId="{30002CE4-3F80-475D-BE55-6AE777A12793}" type="sibTrans" cxnId="{63DA516C-258E-4940-A05B-AA4AEC46A3B3}">
      <dgm:prSet/>
      <dgm:spPr/>
      <dgm:t>
        <a:bodyPr/>
        <a:lstStyle/>
        <a:p>
          <a:endParaRPr lang="en-US"/>
        </a:p>
      </dgm:t>
    </dgm:pt>
    <dgm:pt modelId="{1ED9D7B4-8C67-47DB-AA18-569B11DB8B1E}">
      <dgm:prSet phldrT="[Text]" custT="1"/>
      <dgm:spPr/>
      <dgm:t>
        <a:bodyPr/>
        <a:lstStyle/>
        <a:p>
          <a:r>
            <a:rPr lang="en-US" sz="1800" b="1" dirty="0"/>
            <a:t>3</a:t>
          </a:r>
        </a:p>
      </dgm:t>
    </dgm:pt>
    <dgm:pt modelId="{B4A857A6-608A-46B1-B66D-ABBFB554B48B}" type="parTrans" cxnId="{995F21E0-6E87-4690-B623-16AD6979FF3E}">
      <dgm:prSet/>
      <dgm:spPr/>
      <dgm:t>
        <a:bodyPr/>
        <a:lstStyle/>
        <a:p>
          <a:endParaRPr lang="en-US"/>
        </a:p>
      </dgm:t>
    </dgm:pt>
    <dgm:pt modelId="{63591ECE-4980-49CC-A552-11F89FC7C099}" type="sibTrans" cxnId="{995F21E0-6E87-4690-B623-16AD6979FF3E}">
      <dgm:prSet/>
      <dgm:spPr/>
      <dgm:t>
        <a:bodyPr/>
        <a:lstStyle/>
        <a:p>
          <a:endParaRPr lang="en-US"/>
        </a:p>
      </dgm:t>
    </dgm:pt>
    <dgm:pt modelId="{AF4C3B77-3B28-44B1-A064-0F6C9831629F}">
      <dgm:prSet phldrT="[Text]" custT="1"/>
      <dgm:spPr/>
      <dgm:t>
        <a:bodyPr/>
        <a:lstStyle/>
        <a:p>
          <a:r>
            <a:rPr lang="en-US" sz="1600" dirty="0"/>
            <a:t>Complete, sign and upload to your Digital Locker OR call </a:t>
          </a:r>
          <a:r>
            <a:rPr lang="en-US" sz="1600" dirty="0" err="1"/>
            <a:t>iFoster</a:t>
          </a:r>
          <a:r>
            <a:rPr lang="en-US" sz="1600" dirty="0"/>
            <a:t> to sign up over the phone (9am to 8pm ET M-F)</a:t>
          </a:r>
        </a:p>
      </dgm:t>
    </dgm:pt>
    <dgm:pt modelId="{D6A83FB3-7EEE-4CCA-AABD-E5F9EE8F79F8}" type="parTrans" cxnId="{348A6B84-D8A6-48F5-81EB-7D55432B1C1D}">
      <dgm:prSet/>
      <dgm:spPr/>
      <dgm:t>
        <a:bodyPr/>
        <a:lstStyle/>
        <a:p>
          <a:endParaRPr lang="en-US"/>
        </a:p>
      </dgm:t>
    </dgm:pt>
    <dgm:pt modelId="{B1DDBD5C-3A01-46EB-B7DF-4CD10F113D56}" type="sibTrans" cxnId="{348A6B84-D8A6-48F5-81EB-7D55432B1C1D}">
      <dgm:prSet/>
      <dgm:spPr/>
      <dgm:t>
        <a:bodyPr/>
        <a:lstStyle/>
        <a:p>
          <a:endParaRPr lang="en-US"/>
        </a:p>
      </dgm:t>
    </dgm:pt>
    <dgm:pt modelId="{08F2D9A3-17F2-402C-A3C4-BC9B12225CA8}">
      <dgm:prSet phldrT="[Text]" custT="1"/>
      <dgm:spPr/>
      <dgm:t>
        <a:bodyPr/>
        <a:lstStyle/>
        <a:p>
          <a:r>
            <a:rPr lang="en-US" sz="1800" b="1" dirty="0"/>
            <a:t>4</a:t>
          </a:r>
        </a:p>
      </dgm:t>
    </dgm:pt>
    <dgm:pt modelId="{14E59BC4-FBE9-4A38-8CB6-15F25436D665}" type="parTrans" cxnId="{79DD2FB2-C562-4124-9CB0-ADE039196A4F}">
      <dgm:prSet/>
      <dgm:spPr/>
      <dgm:t>
        <a:bodyPr/>
        <a:lstStyle/>
        <a:p>
          <a:endParaRPr lang="en-US"/>
        </a:p>
      </dgm:t>
    </dgm:pt>
    <dgm:pt modelId="{D6D371E2-3DEA-4502-8C4A-13FE514D8523}" type="sibTrans" cxnId="{79DD2FB2-C562-4124-9CB0-ADE039196A4F}">
      <dgm:prSet/>
      <dgm:spPr/>
      <dgm:t>
        <a:bodyPr/>
        <a:lstStyle/>
        <a:p>
          <a:endParaRPr lang="en-US"/>
        </a:p>
      </dgm:t>
    </dgm:pt>
    <dgm:pt modelId="{12D200C2-6DA6-4D89-B44D-6960BCDE1B48}">
      <dgm:prSet phldrT="[Text]" custT="1"/>
      <dgm:spPr/>
      <dgm:t>
        <a:bodyPr/>
        <a:lstStyle/>
        <a:p>
          <a:r>
            <a:rPr lang="en-US" sz="1800" b="1" dirty="0"/>
            <a:t>5</a:t>
          </a:r>
        </a:p>
      </dgm:t>
    </dgm:pt>
    <dgm:pt modelId="{BFFB3FBE-A57F-4F5C-8BB2-0C37C3267458}" type="parTrans" cxnId="{C7794954-4375-42EB-B841-4C0FF46000B2}">
      <dgm:prSet/>
      <dgm:spPr/>
      <dgm:t>
        <a:bodyPr/>
        <a:lstStyle/>
        <a:p>
          <a:endParaRPr lang="en-US"/>
        </a:p>
      </dgm:t>
    </dgm:pt>
    <dgm:pt modelId="{2D52E84F-685F-4041-B5E6-A496B44D78E7}" type="sibTrans" cxnId="{C7794954-4375-42EB-B841-4C0FF46000B2}">
      <dgm:prSet/>
      <dgm:spPr/>
      <dgm:t>
        <a:bodyPr/>
        <a:lstStyle/>
        <a:p>
          <a:endParaRPr lang="en-US"/>
        </a:p>
      </dgm:t>
    </dgm:pt>
    <dgm:pt modelId="{A5B9304B-2EBE-440D-A20B-AB11369F8002}">
      <dgm:prSet phldrT="[Text]" custT="1"/>
      <dgm:spPr/>
      <dgm:t>
        <a:bodyPr/>
        <a:lstStyle/>
        <a:p>
          <a:r>
            <a:rPr lang="en-US" sz="1800" b="1" dirty="0"/>
            <a:t>6</a:t>
          </a:r>
        </a:p>
      </dgm:t>
    </dgm:pt>
    <dgm:pt modelId="{BB7574CE-580B-4A9D-B2D7-0AA4BF5F67D0}" type="parTrans" cxnId="{13681761-FFA4-4092-AD68-9535EDC929E5}">
      <dgm:prSet/>
      <dgm:spPr/>
      <dgm:t>
        <a:bodyPr/>
        <a:lstStyle/>
        <a:p>
          <a:endParaRPr lang="en-US"/>
        </a:p>
      </dgm:t>
    </dgm:pt>
    <dgm:pt modelId="{8076DAEC-EF9F-4CDF-9DA7-479B36ECF9B9}" type="sibTrans" cxnId="{13681761-FFA4-4092-AD68-9535EDC929E5}">
      <dgm:prSet/>
      <dgm:spPr/>
      <dgm:t>
        <a:bodyPr/>
        <a:lstStyle/>
        <a:p>
          <a:endParaRPr lang="en-US"/>
        </a:p>
      </dgm:t>
    </dgm:pt>
    <dgm:pt modelId="{F829F4CA-4CD0-4D13-88ED-9C363E852F9A}">
      <dgm:prSet phldrT="[Text]" custT="1"/>
      <dgm:spPr/>
      <dgm:t>
        <a:bodyPr/>
        <a:lstStyle/>
        <a:p>
          <a:r>
            <a:rPr lang="en-US" sz="1800" b="1" dirty="0"/>
            <a:t>7</a:t>
          </a:r>
        </a:p>
      </dgm:t>
    </dgm:pt>
    <dgm:pt modelId="{FCC1672F-F698-4058-8CFC-9B815A438CBD}" type="parTrans" cxnId="{825810A1-7546-42AB-97AF-7F593B600463}">
      <dgm:prSet/>
      <dgm:spPr/>
      <dgm:t>
        <a:bodyPr/>
        <a:lstStyle/>
        <a:p>
          <a:endParaRPr lang="en-US"/>
        </a:p>
      </dgm:t>
    </dgm:pt>
    <dgm:pt modelId="{E280E8D5-1948-43A8-8302-1497A98E5354}" type="sibTrans" cxnId="{825810A1-7546-42AB-97AF-7F593B600463}">
      <dgm:prSet/>
      <dgm:spPr/>
      <dgm:t>
        <a:bodyPr/>
        <a:lstStyle/>
        <a:p>
          <a:endParaRPr lang="en-US"/>
        </a:p>
      </dgm:t>
    </dgm:pt>
    <dgm:pt modelId="{2AEB9252-DD57-4891-A6EA-AEC95B10131D}">
      <dgm:prSet phldrT="[Text]" custT="1"/>
      <dgm:spPr/>
      <dgm:t>
        <a:bodyPr/>
        <a:lstStyle/>
        <a:p>
          <a:r>
            <a:rPr lang="en-US" sz="1800" b="1" dirty="0"/>
            <a:t>8</a:t>
          </a:r>
        </a:p>
      </dgm:t>
    </dgm:pt>
    <dgm:pt modelId="{C8774E1F-7F42-4168-B252-3A3D6B22440D}" type="parTrans" cxnId="{BCA9343C-B549-466B-BED0-7A7C585EE864}">
      <dgm:prSet/>
      <dgm:spPr/>
      <dgm:t>
        <a:bodyPr/>
        <a:lstStyle/>
        <a:p>
          <a:endParaRPr lang="en-US"/>
        </a:p>
      </dgm:t>
    </dgm:pt>
    <dgm:pt modelId="{2345FDA9-8206-434F-8455-A3A7E1D0882D}" type="sibTrans" cxnId="{BCA9343C-B549-466B-BED0-7A7C585EE864}">
      <dgm:prSet/>
      <dgm:spPr/>
      <dgm:t>
        <a:bodyPr/>
        <a:lstStyle/>
        <a:p>
          <a:endParaRPr lang="en-US"/>
        </a:p>
      </dgm:t>
    </dgm:pt>
    <dgm:pt modelId="{A3443B17-5ABD-43B7-96D4-A4E6575BE2F8}">
      <dgm:prSet custT="1"/>
      <dgm:spPr/>
      <dgm:t>
        <a:bodyPr/>
        <a:lstStyle/>
        <a:p>
          <a:r>
            <a:rPr lang="en-US" sz="1600" dirty="0" err="1"/>
            <a:t>iFoster</a:t>
          </a:r>
          <a:r>
            <a:rPr lang="en-US" sz="1600" dirty="0"/>
            <a:t> reviews your completed application, works with you to correct any errors, and submits on your behalf</a:t>
          </a:r>
        </a:p>
      </dgm:t>
    </dgm:pt>
    <dgm:pt modelId="{308C1B69-B358-4B14-9894-8C7034732A77}" type="parTrans" cxnId="{ACF2BD6A-4773-49BE-8451-48C2829F8750}">
      <dgm:prSet/>
      <dgm:spPr/>
      <dgm:t>
        <a:bodyPr/>
        <a:lstStyle/>
        <a:p>
          <a:endParaRPr lang="en-US"/>
        </a:p>
      </dgm:t>
    </dgm:pt>
    <dgm:pt modelId="{99BEBDB9-362A-493F-84AC-45E6BADB0D89}" type="sibTrans" cxnId="{ACF2BD6A-4773-49BE-8451-48C2829F8750}">
      <dgm:prSet/>
      <dgm:spPr/>
      <dgm:t>
        <a:bodyPr/>
        <a:lstStyle/>
        <a:p>
          <a:endParaRPr lang="en-US"/>
        </a:p>
      </dgm:t>
    </dgm:pt>
    <dgm:pt modelId="{2F994B78-F6B0-4509-97C8-FE44BFC0DC72}">
      <dgm:prSet custT="1"/>
      <dgm:spPr/>
      <dgm:t>
        <a:bodyPr/>
        <a:lstStyle/>
        <a:p>
          <a:r>
            <a:rPr lang="en-US" sz="1600" dirty="0" err="1"/>
            <a:t>iFoster</a:t>
          </a:r>
          <a:r>
            <a:rPr lang="en-US" sz="1600" dirty="0"/>
            <a:t> uploads Qualified Approval, Order Number, and </a:t>
          </a:r>
          <a:r>
            <a:rPr lang="en-US" sz="1600" dirty="0" err="1"/>
            <a:t>SafeLink</a:t>
          </a:r>
          <a:r>
            <a:rPr lang="en-US" sz="1600" dirty="0"/>
            <a:t> or Assurance Wireless Account information to your Digital Locker</a:t>
          </a:r>
        </a:p>
      </dgm:t>
    </dgm:pt>
    <dgm:pt modelId="{B62402BF-66D6-4727-88BB-2DB5209BF5C7}" type="parTrans" cxnId="{E03DB8BA-282A-4C98-BD03-DF25B22C98A9}">
      <dgm:prSet/>
      <dgm:spPr/>
      <dgm:t>
        <a:bodyPr/>
        <a:lstStyle/>
        <a:p>
          <a:endParaRPr lang="en-US"/>
        </a:p>
      </dgm:t>
    </dgm:pt>
    <dgm:pt modelId="{E1EC4BA6-AA76-4FF9-B66A-7EE78D2F267E}" type="sibTrans" cxnId="{E03DB8BA-282A-4C98-BD03-DF25B22C98A9}">
      <dgm:prSet/>
      <dgm:spPr/>
      <dgm:t>
        <a:bodyPr/>
        <a:lstStyle/>
        <a:p>
          <a:endParaRPr lang="en-US"/>
        </a:p>
      </dgm:t>
    </dgm:pt>
    <dgm:pt modelId="{07004DCA-41EF-471F-B44F-CD5C38A8A251}">
      <dgm:prSet custT="1"/>
      <dgm:spPr/>
      <dgm:t>
        <a:bodyPr/>
        <a:lstStyle/>
        <a:p>
          <a:r>
            <a:rPr lang="en-US" sz="1600" dirty="0"/>
            <a:t>You should receive your phone within 10 business days</a:t>
          </a:r>
        </a:p>
      </dgm:t>
    </dgm:pt>
    <dgm:pt modelId="{5F4763A2-7593-490B-9B05-DA1AB30557E7}" type="parTrans" cxnId="{3E6E6A2F-318E-4C26-8315-B29C3D30DB0C}">
      <dgm:prSet/>
      <dgm:spPr/>
      <dgm:t>
        <a:bodyPr/>
        <a:lstStyle/>
        <a:p>
          <a:endParaRPr lang="en-US"/>
        </a:p>
      </dgm:t>
    </dgm:pt>
    <dgm:pt modelId="{11A54784-172F-4027-B485-7867AC93D520}" type="sibTrans" cxnId="{3E6E6A2F-318E-4C26-8315-B29C3D30DB0C}">
      <dgm:prSet/>
      <dgm:spPr/>
      <dgm:t>
        <a:bodyPr/>
        <a:lstStyle/>
        <a:p>
          <a:endParaRPr lang="en-US"/>
        </a:p>
      </dgm:t>
    </dgm:pt>
    <dgm:pt modelId="{704819F7-9728-4949-85B1-50F15B73A4CD}">
      <dgm:prSet custT="1"/>
      <dgm:spPr/>
      <dgm:t>
        <a:bodyPr/>
        <a:lstStyle/>
        <a:p>
          <a:r>
            <a:rPr lang="en-US" sz="1600" dirty="0" err="1"/>
            <a:t>iFoster</a:t>
          </a:r>
          <a:r>
            <a:rPr lang="en-US" sz="1600" dirty="0"/>
            <a:t> will follow-up to ensure phone is received or deal with any issues</a:t>
          </a:r>
        </a:p>
      </dgm:t>
    </dgm:pt>
    <dgm:pt modelId="{E075C634-68BD-4FE0-95B0-E56E523D396F}" type="parTrans" cxnId="{27E3CEE2-968F-482D-8C1D-FCAAF2470F66}">
      <dgm:prSet/>
      <dgm:spPr/>
      <dgm:t>
        <a:bodyPr/>
        <a:lstStyle/>
        <a:p>
          <a:endParaRPr lang="en-US"/>
        </a:p>
      </dgm:t>
    </dgm:pt>
    <dgm:pt modelId="{7B755814-5FF9-448E-BBD3-A4511E8C8044}" type="sibTrans" cxnId="{27E3CEE2-968F-482D-8C1D-FCAAF2470F66}">
      <dgm:prSet/>
      <dgm:spPr/>
      <dgm:t>
        <a:bodyPr/>
        <a:lstStyle/>
        <a:p>
          <a:endParaRPr lang="en-US"/>
        </a:p>
      </dgm:t>
    </dgm:pt>
    <dgm:pt modelId="{24E704E4-336A-4AAE-90AC-35D695AC35E4}">
      <dgm:prSet custT="1"/>
      <dgm:spPr/>
      <dgm:t>
        <a:bodyPr/>
        <a:lstStyle/>
        <a:p>
          <a:r>
            <a:rPr lang="en-US" sz="1600" dirty="0"/>
            <a:t>For any questions, issues or to track order call or email </a:t>
          </a:r>
          <a:r>
            <a:rPr lang="en-US" sz="1600" dirty="0" err="1"/>
            <a:t>iFoster</a:t>
          </a:r>
          <a:endParaRPr lang="en-US" sz="1600" dirty="0"/>
        </a:p>
      </dgm:t>
    </dgm:pt>
    <dgm:pt modelId="{C066A88D-47FE-4C08-B534-B4909A0C06FC}" type="parTrans" cxnId="{6D06DE7E-F993-4067-93F4-00B25CAF81AE}">
      <dgm:prSet/>
      <dgm:spPr/>
      <dgm:t>
        <a:bodyPr/>
        <a:lstStyle/>
        <a:p>
          <a:endParaRPr lang="en-US"/>
        </a:p>
      </dgm:t>
    </dgm:pt>
    <dgm:pt modelId="{0294DDE2-EA81-4D2D-9217-473D5FF6790A}" type="sibTrans" cxnId="{6D06DE7E-F993-4067-93F4-00B25CAF81AE}">
      <dgm:prSet/>
      <dgm:spPr/>
      <dgm:t>
        <a:bodyPr/>
        <a:lstStyle/>
        <a:p>
          <a:endParaRPr lang="en-US"/>
        </a:p>
      </dgm:t>
    </dgm:pt>
    <dgm:pt modelId="{83E607C8-9A99-4AC2-8CB4-D895A2583212}" type="pres">
      <dgm:prSet presAssocID="{35F31BC4-14BB-481D-9881-B9AB6600D82D}" presName="linearFlow" presStyleCnt="0">
        <dgm:presLayoutVars>
          <dgm:dir/>
          <dgm:animLvl val="lvl"/>
          <dgm:resizeHandles val="exact"/>
        </dgm:presLayoutVars>
      </dgm:prSet>
      <dgm:spPr/>
    </dgm:pt>
    <dgm:pt modelId="{541CB50E-A792-4BC4-BBF0-0129BCF1F3BF}" type="pres">
      <dgm:prSet presAssocID="{55163E22-2029-444E-A226-66C301D87079}" presName="composite" presStyleCnt="0"/>
      <dgm:spPr/>
    </dgm:pt>
    <dgm:pt modelId="{61760853-529F-4FBE-B451-200147E24192}" type="pres">
      <dgm:prSet presAssocID="{55163E22-2029-444E-A226-66C301D87079}" presName="parentText" presStyleLbl="alignNode1" presStyleIdx="0" presStyleCnt="8" custLinFactNeighborY="-636">
        <dgm:presLayoutVars>
          <dgm:chMax val="1"/>
          <dgm:bulletEnabled val="1"/>
        </dgm:presLayoutVars>
      </dgm:prSet>
      <dgm:spPr/>
    </dgm:pt>
    <dgm:pt modelId="{13B8E46D-1FD3-41E8-A1A6-9DF82C0E13E2}" type="pres">
      <dgm:prSet presAssocID="{55163E22-2029-444E-A226-66C301D87079}" presName="descendantText" presStyleLbl="alignAcc1" presStyleIdx="0" presStyleCnt="8">
        <dgm:presLayoutVars>
          <dgm:bulletEnabled val="1"/>
        </dgm:presLayoutVars>
      </dgm:prSet>
      <dgm:spPr/>
    </dgm:pt>
    <dgm:pt modelId="{E9A756E2-DD6E-40E9-AAA0-0A4733AA6FF8}" type="pres">
      <dgm:prSet presAssocID="{F23165EA-58C4-4218-B8F6-C63D3CFCE853}" presName="sp" presStyleCnt="0"/>
      <dgm:spPr/>
    </dgm:pt>
    <dgm:pt modelId="{B587CCED-04A5-4E12-B850-C33B3C5C063D}" type="pres">
      <dgm:prSet presAssocID="{C4AA199E-B09E-4B1B-A122-B0D43459A9B8}" presName="composite" presStyleCnt="0"/>
      <dgm:spPr/>
    </dgm:pt>
    <dgm:pt modelId="{9D9E8368-AB97-4869-8A97-20B56ADD6ECD}" type="pres">
      <dgm:prSet presAssocID="{C4AA199E-B09E-4B1B-A122-B0D43459A9B8}" presName="parentText" presStyleLbl="alignNode1" presStyleIdx="1" presStyleCnt="8" custLinFactNeighborY="-636">
        <dgm:presLayoutVars>
          <dgm:chMax val="1"/>
          <dgm:bulletEnabled val="1"/>
        </dgm:presLayoutVars>
      </dgm:prSet>
      <dgm:spPr/>
    </dgm:pt>
    <dgm:pt modelId="{0BD047DB-E16F-47B8-82D9-5D1E3A2A0FC6}" type="pres">
      <dgm:prSet presAssocID="{C4AA199E-B09E-4B1B-A122-B0D43459A9B8}" presName="descendantText" presStyleLbl="alignAcc1" presStyleIdx="1" presStyleCnt="8">
        <dgm:presLayoutVars>
          <dgm:bulletEnabled val="1"/>
        </dgm:presLayoutVars>
      </dgm:prSet>
      <dgm:spPr/>
    </dgm:pt>
    <dgm:pt modelId="{42E6CB0B-5601-47DF-9E72-6D5E17D7D610}" type="pres">
      <dgm:prSet presAssocID="{DDD3F2E5-C3B3-483E-8FA6-9D07BAB3A3F4}" presName="sp" presStyleCnt="0"/>
      <dgm:spPr/>
    </dgm:pt>
    <dgm:pt modelId="{1D5935A6-D6B0-43A6-BA38-ABD35DE52ABE}" type="pres">
      <dgm:prSet presAssocID="{1ED9D7B4-8C67-47DB-AA18-569B11DB8B1E}" presName="composite" presStyleCnt="0"/>
      <dgm:spPr/>
    </dgm:pt>
    <dgm:pt modelId="{08718F93-133D-4431-9141-A72F26519B81}" type="pres">
      <dgm:prSet presAssocID="{1ED9D7B4-8C67-47DB-AA18-569B11DB8B1E}" presName="parentText" presStyleLbl="alignNode1" presStyleIdx="2" presStyleCnt="8" custLinFactNeighborY="-636">
        <dgm:presLayoutVars>
          <dgm:chMax val="1"/>
          <dgm:bulletEnabled val="1"/>
        </dgm:presLayoutVars>
      </dgm:prSet>
      <dgm:spPr/>
    </dgm:pt>
    <dgm:pt modelId="{7700B969-9101-4F71-89A4-ABFC936337FE}" type="pres">
      <dgm:prSet presAssocID="{1ED9D7B4-8C67-47DB-AA18-569B11DB8B1E}" presName="descendantText" presStyleLbl="alignAcc1" presStyleIdx="2" presStyleCnt="8">
        <dgm:presLayoutVars>
          <dgm:bulletEnabled val="1"/>
        </dgm:presLayoutVars>
      </dgm:prSet>
      <dgm:spPr/>
    </dgm:pt>
    <dgm:pt modelId="{EA8D742F-78DD-4D2E-94DC-F670EF297DCA}" type="pres">
      <dgm:prSet presAssocID="{63591ECE-4980-49CC-A552-11F89FC7C099}" presName="sp" presStyleCnt="0"/>
      <dgm:spPr/>
    </dgm:pt>
    <dgm:pt modelId="{632716D0-0561-498E-84CB-7B4BC1A16F8B}" type="pres">
      <dgm:prSet presAssocID="{08F2D9A3-17F2-402C-A3C4-BC9B12225CA8}" presName="composite" presStyleCnt="0"/>
      <dgm:spPr/>
    </dgm:pt>
    <dgm:pt modelId="{F71D7F3B-D37B-4F2E-962B-0F706B4FCECD}" type="pres">
      <dgm:prSet presAssocID="{08F2D9A3-17F2-402C-A3C4-BC9B12225CA8}" presName="parentText" presStyleLbl="alignNode1" presStyleIdx="3" presStyleCnt="8">
        <dgm:presLayoutVars>
          <dgm:chMax val="1"/>
          <dgm:bulletEnabled val="1"/>
        </dgm:presLayoutVars>
      </dgm:prSet>
      <dgm:spPr/>
    </dgm:pt>
    <dgm:pt modelId="{539F3CD1-7CB0-4C94-9E89-5B069218A57D}" type="pres">
      <dgm:prSet presAssocID="{08F2D9A3-17F2-402C-A3C4-BC9B12225CA8}" presName="descendantText" presStyleLbl="alignAcc1" presStyleIdx="3" presStyleCnt="8">
        <dgm:presLayoutVars>
          <dgm:bulletEnabled val="1"/>
        </dgm:presLayoutVars>
      </dgm:prSet>
      <dgm:spPr/>
    </dgm:pt>
    <dgm:pt modelId="{63772107-8462-44F0-8736-CDD6E11E5ADF}" type="pres">
      <dgm:prSet presAssocID="{D6D371E2-3DEA-4502-8C4A-13FE514D8523}" presName="sp" presStyleCnt="0"/>
      <dgm:spPr/>
    </dgm:pt>
    <dgm:pt modelId="{05AE83CE-F41E-44C1-8970-8337763374B0}" type="pres">
      <dgm:prSet presAssocID="{12D200C2-6DA6-4D89-B44D-6960BCDE1B48}" presName="composite" presStyleCnt="0"/>
      <dgm:spPr/>
    </dgm:pt>
    <dgm:pt modelId="{9E174413-2DFB-47D1-8057-60FEFACFB5D5}" type="pres">
      <dgm:prSet presAssocID="{12D200C2-6DA6-4D89-B44D-6960BCDE1B48}" presName="parentText" presStyleLbl="alignNode1" presStyleIdx="4" presStyleCnt="8">
        <dgm:presLayoutVars>
          <dgm:chMax val="1"/>
          <dgm:bulletEnabled val="1"/>
        </dgm:presLayoutVars>
      </dgm:prSet>
      <dgm:spPr/>
    </dgm:pt>
    <dgm:pt modelId="{1C843F3F-3B1D-490A-BBEE-B1A7E49E392A}" type="pres">
      <dgm:prSet presAssocID="{12D200C2-6DA6-4D89-B44D-6960BCDE1B48}" presName="descendantText" presStyleLbl="alignAcc1" presStyleIdx="4" presStyleCnt="8">
        <dgm:presLayoutVars>
          <dgm:bulletEnabled val="1"/>
        </dgm:presLayoutVars>
      </dgm:prSet>
      <dgm:spPr/>
    </dgm:pt>
    <dgm:pt modelId="{5A17D395-C05B-4785-B92A-CA018D3CFE61}" type="pres">
      <dgm:prSet presAssocID="{2D52E84F-685F-4041-B5E6-A496B44D78E7}" presName="sp" presStyleCnt="0"/>
      <dgm:spPr/>
    </dgm:pt>
    <dgm:pt modelId="{F6B1EF0B-8544-445B-9B43-F8BCEE0F1C9D}" type="pres">
      <dgm:prSet presAssocID="{A5B9304B-2EBE-440D-A20B-AB11369F8002}" presName="composite" presStyleCnt="0"/>
      <dgm:spPr/>
    </dgm:pt>
    <dgm:pt modelId="{0E7AB8F5-763A-4559-A5A0-B8C8B6D19012}" type="pres">
      <dgm:prSet presAssocID="{A5B9304B-2EBE-440D-A20B-AB11369F8002}" presName="parentText" presStyleLbl="alignNode1" presStyleIdx="5" presStyleCnt="8">
        <dgm:presLayoutVars>
          <dgm:chMax val="1"/>
          <dgm:bulletEnabled val="1"/>
        </dgm:presLayoutVars>
      </dgm:prSet>
      <dgm:spPr/>
    </dgm:pt>
    <dgm:pt modelId="{10D0A58A-F0CF-44B7-B310-2FD2B64DC461}" type="pres">
      <dgm:prSet presAssocID="{A5B9304B-2EBE-440D-A20B-AB11369F8002}" presName="descendantText" presStyleLbl="alignAcc1" presStyleIdx="5" presStyleCnt="8">
        <dgm:presLayoutVars>
          <dgm:bulletEnabled val="1"/>
        </dgm:presLayoutVars>
      </dgm:prSet>
      <dgm:spPr/>
    </dgm:pt>
    <dgm:pt modelId="{B6B5E40D-6FCB-454D-835C-BBE1B0D7ADD9}" type="pres">
      <dgm:prSet presAssocID="{8076DAEC-EF9F-4CDF-9DA7-479B36ECF9B9}" presName="sp" presStyleCnt="0"/>
      <dgm:spPr/>
    </dgm:pt>
    <dgm:pt modelId="{9B801A7D-3688-41F9-9B94-4219D487B48E}" type="pres">
      <dgm:prSet presAssocID="{F829F4CA-4CD0-4D13-88ED-9C363E852F9A}" presName="composite" presStyleCnt="0"/>
      <dgm:spPr/>
    </dgm:pt>
    <dgm:pt modelId="{95D3C8E2-F4B3-404B-BDE6-1C3D99E752BA}" type="pres">
      <dgm:prSet presAssocID="{F829F4CA-4CD0-4D13-88ED-9C363E852F9A}" presName="parentText" presStyleLbl="alignNode1" presStyleIdx="6" presStyleCnt="8">
        <dgm:presLayoutVars>
          <dgm:chMax val="1"/>
          <dgm:bulletEnabled val="1"/>
        </dgm:presLayoutVars>
      </dgm:prSet>
      <dgm:spPr/>
    </dgm:pt>
    <dgm:pt modelId="{A75BADEB-A997-4E9B-82A6-95E349A460FE}" type="pres">
      <dgm:prSet presAssocID="{F829F4CA-4CD0-4D13-88ED-9C363E852F9A}" presName="descendantText" presStyleLbl="alignAcc1" presStyleIdx="6" presStyleCnt="8">
        <dgm:presLayoutVars>
          <dgm:bulletEnabled val="1"/>
        </dgm:presLayoutVars>
      </dgm:prSet>
      <dgm:spPr/>
    </dgm:pt>
    <dgm:pt modelId="{93A85F1E-3807-4C7D-AE69-95BE62B39D30}" type="pres">
      <dgm:prSet presAssocID="{E280E8D5-1948-43A8-8302-1497A98E5354}" presName="sp" presStyleCnt="0"/>
      <dgm:spPr/>
    </dgm:pt>
    <dgm:pt modelId="{A5B0AD48-B3CD-4D66-9EB4-31147211D40F}" type="pres">
      <dgm:prSet presAssocID="{2AEB9252-DD57-4891-A6EA-AEC95B10131D}" presName="composite" presStyleCnt="0"/>
      <dgm:spPr/>
    </dgm:pt>
    <dgm:pt modelId="{63F8F350-689A-4246-BD4F-6DF1849CAC03}" type="pres">
      <dgm:prSet presAssocID="{2AEB9252-DD57-4891-A6EA-AEC95B10131D}" presName="parentText" presStyleLbl="alignNode1" presStyleIdx="7" presStyleCnt="8">
        <dgm:presLayoutVars>
          <dgm:chMax val="1"/>
          <dgm:bulletEnabled val="1"/>
        </dgm:presLayoutVars>
      </dgm:prSet>
      <dgm:spPr/>
    </dgm:pt>
    <dgm:pt modelId="{4DEFA12F-AC3A-41BB-9077-B076288D6EBA}" type="pres">
      <dgm:prSet presAssocID="{2AEB9252-DD57-4891-A6EA-AEC95B10131D}" presName="descendantText" presStyleLbl="alignAcc1" presStyleIdx="7" presStyleCnt="8">
        <dgm:presLayoutVars>
          <dgm:bulletEnabled val="1"/>
        </dgm:presLayoutVars>
      </dgm:prSet>
      <dgm:spPr/>
    </dgm:pt>
  </dgm:ptLst>
  <dgm:cxnLst>
    <dgm:cxn modelId="{BEFF2A02-C62E-4470-AFA9-0CE1DBEC16A0}" type="presOf" srcId="{55163E22-2029-444E-A226-66C301D87079}" destId="{61760853-529F-4FBE-B451-200147E24192}" srcOrd="0" destOrd="0" presId="urn:microsoft.com/office/officeart/2005/8/layout/chevron2"/>
    <dgm:cxn modelId="{0EA19806-BBFF-4A61-A57F-D56790C3460A}" type="presOf" srcId="{A3443B17-5ABD-43B7-96D4-A4E6575BE2F8}" destId="{539F3CD1-7CB0-4C94-9E89-5B069218A57D}" srcOrd="0" destOrd="0" presId="urn:microsoft.com/office/officeart/2005/8/layout/chevron2"/>
    <dgm:cxn modelId="{6DBA6A17-D72C-4B53-9EDE-A4CC5C7700F3}" type="presOf" srcId="{D78148DF-AB5F-4769-9987-83A2C7EA1697}" destId="{13B8E46D-1FD3-41E8-A1A6-9DF82C0E13E2}" srcOrd="0" destOrd="0" presId="urn:microsoft.com/office/officeart/2005/8/layout/chevron2"/>
    <dgm:cxn modelId="{D47B0C2C-8C41-485E-A0B7-512BDDC149DD}" type="presOf" srcId="{B3EF8FF8-614C-4741-92A1-A460F12B5D75}" destId="{0BD047DB-E16F-47B8-82D9-5D1E3A2A0FC6}" srcOrd="0" destOrd="0" presId="urn:microsoft.com/office/officeart/2005/8/layout/chevron2"/>
    <dgm:cxn modelId="{3E6E6A2F-318E-4C26-8315-B29C3D30DB0C}" srcId="{A5B9304B-2EBE-440D-A20B-AB11369F8002}" destId="{07004DCA-41EF-471F-B44F-CD5C38A8A251}" srcOrd="0" destOrd="0" parTransId="{5F4763A2-7593-490B-9B05-DA1AB30557E7}" sibTransId="{11A54784-172F-4027-B485-7867AC93D520}"/>
    <dgm:cxn modelId="{BCA9343C-B549-466B-BED0-7A7C585EE864}" srcId="{35F31BC4-14BB-481D-9881-B9AB6600D82D}" destId="{2AEB9252-DD57-4891-A6EA-AEC95B10131D}" srcOrd="7" destOrd="0" parTransId="{C8774E1F-7F42-4168-B252-3A3D6B22440D}" sibTransId="{2345FDA9-8206-434F-8455-A3A7E1D0882D}"/>
    <dgm:cxn modelId="{F63EDE5F-F7ED-4973-BDC9-3A8879C8DC36}" type="presOf" srcId="{2AEB9252-DD57-4891-A6EA-AEC95B10131D}" destId="{63F8F350-689A-4246-BD4F-6DF1849CAC03}" srcOrd="0" destOrd="0" presId="urn:microsoft.com/office/officeart/2005/8/layout/chevron2"/>
    <dgm:cxn modelId="{13681761-FFA4-4092-AD68-9535EDC929E5}" srcId="{35F31BC4-14BB-481D-9881-B9AB6600D82D}" destId="{A5B9304B-2EBE-440D-A20B-AB11369F8002}" srcOrd="5" destOrd="0" parTransId="{BB7574CE-580B-4A9D-B2D7-0AA4BF5F67D0}" sibTransId="{8076DAEC-EF9F-4CDF-9DA7-479B36ECF9B9}"/>
    <dgm:cxn modelId="{11F53444-5D29-48E9-B7B0-C6E4F7E3B02F}" type="presOf" srcId="{C4AA199E-B09E-4B1B-A122-B0D43459A9B8}" destId="{9D9E8368-AB97-4869-8A97-20B56ADD6ECD}" srcOrd="0" destOrd="0" presId="urn:microsoft.com/office/officeart/2005/8/layout/chevron2"/>
    <dgm:cxn modelId="{ACF2BD6A-4773-49BE-8451-48C2829F8750}" srcId="{08F2D9A3-17F2-402C-A3C4-BC9B12225CA8}" destId="{A3443B17-5ABD-43B7-96D4-A4E6575BE2F8}" srcOrd="0" destOrd="0" parTransId="{308C1B69-B358-4B14-9894-8C7034732A77}" sibTransId="{99BEBDB9-362A-493F-84AC-45E6BADB0D89}"/>
    <dgm:cxn modelId="{63DA516C-258E-4940-A05B-AA4AEC46A3B3}" srcId="{C4AA199E-B09E-4B1B-A122-B0D43459A9B8}" destId="{B3EF8FF8-614C-4741-92A1-A460F12B5D75}" srcOrd="0" destOrd="0" parTransId="{D7FF1F9F-911E-4741-B671-B4CC3DD4C865}" sibTransId="{30002CE4-3F80-475D-BE55-6AE777A12793}"/>
    <dgm:cxn modelId="{C7794954-4375-42EB-B841-4C0FF46000B2}" srcId="{35F31BC4-14BB-481D-9881-B9AB6600D82D}" destId="{12D200C2-6DA6-4D89-B44D-6960BCDE1B48}" srcOrd="4" destOrd="0" parTransId="{BFFB3FBE-A57F-4F5C-8BB2-0C37C3267458}" sibTransId="{2D52E84F-685F-4041-B5E6-A496B44D78E7}"/>
    <dgm:cxn modelId="{A3EFA278-297E-4ACC-B1A1-887253AF7A81}" type="presOf" srcId="{2F994B78-F6B0-4509-97C8-FE44BFC0DC72}" destId="{1C843F3F-3B1D-490A-BBEE-B1A7E49E392A}" srcOrd="0" destOrd="0" presId="urn:microsoft.com/office/officeart/2005/8/layout/chevron2"/>
    <dgm:cxn modelId="{3768EB58-FF30-4B68-A6A2-D46CF9D3150C}" type="presOf" srcId="{24E704E4-336A-4AAE-90AC-35D695AC35E4}" destId="{4DEFA12F-AC3A-41BB-9077-B076288D6EBA}" srcOrd="0" destOrd="0" presId="urn:microsoft.com/office/officeart/2005/8/layout/chevron2"/>
    <dgm:cxn modelId="{42162E7A-B99D-4736-85D3-A2838A26D2E4}" type="presOf" srcId="{704819F7-9728-4949-85B1-50F15B73A4CD}" destId="{A75BADEB-A997-4E9B-82A6-95E349A460FE}" srcOrd="0" destOrd="0" presId="urn:microsoft.com/office/officeart/2005/8/layout/chevron2"/>
    <dgm:cxn modelId="{6D06DE7E-F993-4067-93F4-00B25CAF81AE}" srcId="{2AEB9252-DD57-4891-A6EA-AEC95B10131D}" destId="{24E704E4-336A-4AAE-90AC-35D695AC35E4}" srcOrd="0" destOrd="0" parTransId="{C066A88D-47FE-4C08-B534-B4909A0C06FC}" sibTransId="{0294DDE2-EA81-4D2D-9217-473D5FF6790A}"/>
    <dgm:cxn modelId="{348A6B84-D8A6-48F5-81EB-7D55432B1C1D}" srcId="{1ED9D7B4-8C67-47DB-AA18-569B11DB8B1E}" destId="{AF4C3B77-3B28-44B1-A064-0F6C9831629F}" srcOrd="0" destOrd="0" parTransId="{D6A83FB3-7EEE-4CCA-AABD-E5F9EE8F79F8}" sibTransId="{B1DDBD5C-3A01-46EB-B7DF-4CD10F113D56}"/>
    <dgm:cxn modelId="{B056258C-9B25-41F3-998E-BB3D55DEF8FA}" type="presOf" srcId="{35F31BC4-14BB-481D-9881-B9AB6600D82D}" destId="{83E607C8-9A99-4AC2-8CB4-D895A2583212}" srcOrd="0" destOrd="0" presId="urn:microsoft.com/office/officeart/2005/8/layout/chevron2"/>
    <dgm:cxn modelId="{EC2D5590-9395-4FD5-A9E2-C292C5FD8507}" srcId="{55163E22-2029-444E-A226-66C301D87079}" destId="{D78148DF-AB5F-4769-9987-83A2C7EA1697}" srcOrd="0" destOrd="0" parTransId="{33648029-605D-466F-837E-F4152C11CC16}" sibTransId="{7D56AB86-6800-410D-8C94-5993BB958D76}"/>
    <dgm:cxn modelId="{77DCE491-5CB2-49BD-931F-E2E94C84D1FA}" type="presOf" srcId="{1ED9D7B4-8C67-47DB-AA18-569B11DB8B1E}" destId="{08718F93-133D-4431-9141-A72F26519B81}" srcOrd="0" destOrd="0" presId="urn:microsoft.com/office/officeart/2005/8/layout/chevron2"/>
    <dgm:cxn modelId="{825810A1-7546-42AB-97AF-7F593B600463}" srcId="{35F31BC4-14BB-481D-9881-B9AB6600D82D}" destId="{F829F4CA-4CD0-4D13-88ED-9C363E852F9A}" srcOrd="6" destOrd="0" parTransId="{FCC1672F-F698-4058-8CFC-9B815A438CBD}" sibTransId="{E280E8D5-1948-43A8-8302-1497A98E5354}"/>
    <dgm:cxn modelId="{0475EEA1-46E3-4CB3-A967-061EA5B7F6DB}" srcId="{35F31BC4-14BB-481D-9881-B9AB6600D82D}" destId="{55163E22-2029-444E-A226-66C301D87079}" srcOrd="0" destOrd="0" parTransId="{12DDA9A0-FD06-4925-A551-523A270795A6}" sibTransId="{F23165EA-58C4-4218-B8F6-C63D3CFCE853}"/>
    <dgm:cxn modelId="{61F663A5-4AC9-48BB-A3A7-3CD998FA5F0A}" type="presOf" srcId="{08F2D9A3-17F2-402C-A3C4-BC9B12225CA8}" destId="{F71D7F3B-D37B-4F2E-962B-0F706B4FCECD}" srcOrd="0" destOrd="0" presId="urn:microsoft.com/office/officeart/2005/8/layout/chevron2"/>
    <dgm:cxn modelId="{199AF0B1-FF4C-4160-BC6C-ABCC1E216C5E}" type="presOf" srcId="{07004DCA-41EF-471F-B44F-CD5C38A8A251}" destId="{10D0A58A-F0CF-44B7-B310-2FD2B64DC461}" srcOrd="0" destOrd="0" presId="urn:microsoft.com/office/officeart/2005/8/layout/chevron2"/>
    <dgm:cxn modelId="{79DD2FB2-C562-4124-9CB0-ADE039196A4F}" srcId="{35F31BC4-14BB-481D-9881-B9AB6600D82D}" destId="{08F2D9A3-17F2-402C-A3C4-BC9B12225CA8}" srcOrd="3" destOrd="0" parTransId="{14E59BC4-FBE9-4A38-8CB6-15F25436D665}" sibTransId="{D6D371E2-3DEA-4502-8C4A-13FE514D8523}"/>
    <dgm:cxn modelId="{E03DB8BA-282A-4C98-BD03-DF25B22C98A9}" srcId="{12D200C2-6DA6-4D89-B44D-6960BCDE1B48}" destId="{2F994B78-F6B0-4509-97C8-FE44BFC0DC72}" srcOrd="0" destOrd="0" parTransId="{B62402BF-66D6-4727-88BB-2DB5209BF5C7}" sibTransId="{E1EC4BA6-AA76-4FF9-B66A-7EE78D2F267E}"/>
    <dgm:cxn modelId="{EC4FD0BE-2867-49E9-891D-3C5E610B6AAD}" type="presOf" srcId="{F829F4CA-4CD0-4D13-88ED-9C363E852F9A}" destId="{95D3C8E2-F4B3-404B-BDE6-1C3D99E752BA}" srcOrd="0" destOrd="0" presId="urn:microsoft.com/office/officeart/2005/8/layout/chevron2"/>
    <dgm:cxn modelId="{995F21E0-6E87-4690-B623-16AD6979FF3E}" srcId="{35F31BC4-14BB-481D-9881-B9AB6600D82D}" destId="{1ED9D7B4-8C67-47DB-AA18-569B11DB8B1E}" srcOrd="2" destOrd="0" parTransId="{B4A857A6-608A-46B1-B66D-ABBFB554B48B}" sibTransId="{63591ECE-4980-49CC-A552-11F89FC7C099}"/>
    <dgm:cxn modelId="{27E3CEE2-968F-482D-8C1D-FCAAF2470F66}" srcId="{F829F4CA-4CD0-4D13-88ED-9C363E852F9A}" destId="{704819F7-9728-4949-85B1-50F15B73A4CD}" srcOrd="0" destOrd="0" parTransId="{E075C634-68BD-4FE0-95B0-E56E523D396F}" sibTransId="{7B755814-5FF9-448E-BBD3-A4511E8C8044}"/>
    <dgm:cxn modelId="{A1A724E3-737C-4A98-8C14-564111361357}" type="presOf" srcId="{A5B9304B-2EBE-440D-A20B-AB11369F8002}" destId="{0E7AB8F5-763A-4559-A5A0-B8C8B6D19012}" srcOrd="0" destOrd="0" presId="urn:microsoft.com/office/officeart/2005/8/layout/chevron2"/>
    <dgm:cxn modelId="{4DA1B7E5-058C-4EC6-A0C7-6711DA867118}" type="presOf" srcId="{12D200C2-6DA6-4D89-B44D-6960BCDE1B48}" destId="{9E174413-2DFB-47D1-8057-60FEFACFB5D5}" srcOrd="0" destOrd="0" presId="urn:microsoft.com/office/officeart/2005/8/layout/chevron2"/>
    <dgm:cxn modelId="{2B0AC5E7-81FF-4D95-8497-0A594E703320}" type="presOf" srcId="{AF4C3B77-3B28-44B1-A064-0F6C9831629F}" destId="{7700B969-9101-4F71-89A4-ABFC936337FE}" srcOrd="0" destOrd="0" presId="urn:microsoft.com/office/officeart/2005/8/layout/chevron2"/>
    <dgm:cxn modelId="{514B03F6-C367-4F1F-813E-A63C42FF3C4F}" srcId="{35F31BC4-14BB-481D-9881-B9AB6600D82D}" destId="{C4AA199E-B09E-4B1B-A122-B0D43459A9B8}" srcOrd="1" destOrd="0" parTransId="{CEB856AC-C4FD-4C83-9443-E63766B233F3}" sibTransId="{DDD3F2E5-C3B3-483E-8FA6-9D07BAB3A3F4}"/>
    <dgm:cxn modelId="{DFF725EF-9202-4FDE-8543-B9E8F61BDD1A}" type="presParOf" srcId="{83E607C8-9A99-4AC2-8CB4-D895A2583212}" destId="{541CB50E-A792-4BC4-BBF0-0129BCF1F3BF}" srcOrd="0" destOrd="0" presId="urn:microsoft.com/office/officeart/2005/8/layout/chevron2"/>
    <dgm:cxn modelId="{73EA98B3-A31B-4101-A72C-BC4A8351A45E}" type="presParOf" srcId="{541CB50E-A792-4BC4-BBF0-0129BCF1F3BF}" destId="{61760853-529F-4FBE-B451-200147E24192}" srcOrd="0" destOrd="0" presId="urn:microsoft.com/office/officeart/2005/8/layout/chevron2"/>
    <dgm:cxn modelId="{6BB36C0B-9C21-40DF-9B8E-5F67F2DD7CA0}" type="presParOf" srcId="{541CB50E-A792-4BC4-BBF0-0129BCF1F3BF}" destId="{13B8E46D-1FD3-41E8-A1A6-9DF82C0E13E2}" srcOrd="1" destOrd="0" presId="urn:microsoft.com/office/officeart/2005/8/layout/chevron2"/>
    <dgm:cxn modelId="{EF5178D6-BC1D-4F43-B315-1341BEC792AC}" type="presParOf" srcId="{83E607C8-9A99-4AC2-8CB4-D895A2583212}" destId="{E9A756E2-DD6E-40E9-AAA0-0A4733AA6FF8}" srcOrd="1" destOrd="0" presId="urn:microsoft.com/office/officeart/2005/8/layout/chevron2"/>
    <dgm:cxn modelId="{D00BD1D9-3D19-49EA-9AF9-417A02749039}" type="presParOf" srcId="{83E607C8-9A99-4AC2-8CB4-D895A2583212}" destId="{B587CCED-04A5-4E12-B850-C33B3C5C063D}" srcOrd="2" destOrd="0" presId="urn:microsoft.com/office/officeart/2005/8/layout/chevron2"/>
    <dgm:cxn modelId="{27ECE4EB-1270-4E90-AB72-5F9CC9A23EB8}" type="presParOf" srcId="{B587CCED-04A5-4E12-B850-C33B3C5C063D}" destId="{9D9E8368-AB97-4869-8A97-20B56ADD6ECD}" srcOrd="0" destOrd="0" presId="urn:microsoft.com/office/officeart/2005/8/layout/chevron2"/>
    <dgm:cxn modelId="{8DF06877-5ADF-488C-82CF-2D33E38A6D74}" type="presParOf" srcId="{B587CCED-04A5-4E12-B850-C33B3C5C063D}" destId="{0BD047DB-E16F-47B8-82D9-5D1E3A2A0FC6}" srcOrd="1" destOrd="0" presId="urn:microsoft.com/office/officeart/2005/8/layout/chevron2"/>
    <dgm:cxn modelId="{582D9DDD-17B2-4137-A27A-FE1FDA5ED9BC}" type="presParOf" srcId="{83E607C8-9A99-4AC2-8CB4-D895A2583212}" destId="{42E6CB0B-5601-47DF-9E72-6D5E17D7D610}" srcOrd="3" destOrd="0" presId="urn:microsoft.com/office/officeart/2005/8/layout/chevron2"/>
    <dgm:cxn modelId="{C5ABB83A-FDD5-4523-8E40-DC5A1A567036}" type="presParOf" srcId="{83E607C8-9A99-4AC2-8CB4-D895A2583212}" destId="{1D5935A6-D6B0-43A6-BA38-ABD35DE52ABE}" srcOrd="4" destOrd="0" presId="urn:microsoft.com/office/officeart/2005/8/layout/chevron2"/>
    <dgm:cxn modelId="{273805F9-60F6-4059-8217-A1A3412B6481}" type="presParOf" srcId="{1D5935A6-D6B0-43A6-BA38-ABD35DE52ABE}" destId="{08718F93-133D-4431-9141-A72F26519B81}" srcOrd="0" destOrd="0" presId="urn:microsoft.com/office/officeart/2005/8/layout/chevron2"/>
    <dgm:cxn modelId="{7978812F-8AAB-42EA-8967-A984B0732D2C}" type="presParOf" srcId="{1D5935A6-D6B0-43A6-BA38-ABD35DE52ABE}" destId="{7700B969-9101-4F71-89A4-ABFC936337FE}" srcOrd="1" destOrd="0" presId="urn:microsoft.com/office/officeart/2005/8/layout/chevron2"/>
    <dgm:cxn modelId="{2D5D056A-D6C4-42D2-9136-7F15715D8509}" type="presParOf" srcId="{83E607C8-9A99-4AC2-8CB4-D895A2583212}" destId="{EA8D742F-78DD-4D2E-94DC-F670EF297DCA}" srcOrd="5" destOrd="0" presId="urn:microsoft.com/office/officeart/2005/8/layout/chevron2"/>
    <dgm:cxn modelId="{3ADB2145-2F0D-48F8-A556-1B081193E619}" type="presParOf" srcId="{83E607C8-9A99-4AC2-8CB4-D895A2583212}" destId="{632716D0-0561-498E-84CB-7B4BC1A16F8B}" srcOrd="6" destOrd="0" presId="urn:microsoft.com/office/officeart/2005/8/layout/chevron2"/>
    <dgm:cxn modelId="{AE016978-4EB2-4F50-8085-01EDE59EF233}" type="presParOf" srcId="{632716D0-0561-498E-84CB-7B4BC1A16F8B}" destId="{F71D7F3B-D37B-4F2E-962B-0F706B4FCECD}" srcOrd="0" destOrd="0" presId="urn:microsoft.com/office/officeart/2005/8/layout/chevron2"/>
    <dgm:cxn modelId="{7639CEB7-104A-4589-BF3D-D3E453BD3C17}" type="presParOf" srcId="{632716D0-0561-498E-84CB-7B4BC1A16F8B}" destId="{539F3CD1-7CB0-4C94-9E89-5B069218A57D}" srcOrd="1" destOrd="0" presId="urn:microsoft.com/office/officeart/2005/8/layout/chevron2"/>
    <dgm:cxn modelId="{757B2A33-6C6A-464E-9976-814915CF587A}" type="presParOf" srcId="{83E607C8-9A99-4AC2-8CB4-D895A2583212}" destId="{63772107-8462-44F0-8736-CDD6E11E5ADF}" srcOrd="7" destOrd="0" presId="urn:microsoft.com/office/officeart/2005/8/layout/chevron2"/>
    <dgm:cxn modelId="{CBDA247F-CA85-4169-A17F-7C0BE98CCFFD}" type="presParOf" srcId="{83E607C8-9A99-4AC2-8CB4-D895A2583212}" destId="{05AE83CE-F41E-44C1-8970-8337763374B0}" srcOrd="8" destOrd="0" presId="urn:microsoft.com/office/officeart/2005/8/layout/chevron2"/>
    <dgm:cxn modelId="{5EB27374-5DDF-4E33-906E-4FA315133808}" type="presParOf" srcId="{05AE83CE-F41E-44C1-8970-8337763374B0}" destId="{9E174413-2DFB-47D1-8057-60FEFACFB5D5}" srcOrd="0" destOrd="0" presId="urn:microsoft.com/office/officeart/2005/8/layout/chevron2"/>
    <dgm:cxn modelId="{E17FA8C7-C48A-4876-85FA-99AB1670D5E9}" type="presParOf" srcId="{05AE83CE-F41E-44C1-8970-8337763374B0}" destId="{1C843F3F-3B1D-490A-BBEE-B1A7E49E392A}" srcOrd="1" destOrd="0" presId="urn:microsoft.com/office/officeart/2005/8/layout/chevron2"/>
    <dgm:cxn modelId="{ACD621CF-80CF-4F14-AE2C-1483A077FDDD}" type="presParOf" srcId="{83E607C8-9A99-4AC2-8CB4-D895A2583212}" destId="{5A17D395-C05B-4785-B92A-CA018D3CFE61}" srcOrd="9" destOrd="0" presId="urn:microsoft.com/office/officeart/2005/8/layout/chevron2"/>
    <dgm:cxn modelId="{27CE51CA-E1CB-4150-AB7D-889C21AC36D8}" type="presParOf" srcId="{83E607C8-9A99-4AC2-8CB4-D895A2583212}" destId="{F6B1EF0B-8544-445B-9B43-F8BCEE0F1C9D}" srcOrd="10" destOrd="0" presId="urn:microsoft.com/office/officeart/2005/8/layout/chevron2"/>
    <dgm:cxn modelId="{99208274-EACD-416D-B560-5511A33CE3A6}" type="presParOf" srcId="{F6B1EF0B-8544-445B-9B43-F8BCEE0F1C9D}" destId="{0E7AB8F5-763A-4559-A5A0-B8C8B6D19012}" srcOrd="0" destOrd="0" presId="urn:microsoft.com/office/officeart/2005/8/layout/chevron2"/>
    <dgm:cxn modelId="{D7EB5DE5-F88A-4781-9B78-8A16C172642C}" type="presParOf" srcId="{F6B1EF0B-8544-445B-9B43-F8BCEE0F1C9D}" destId="{10D0A58A-F0CF-44B7-B310-2FD2B64DC461}" srcOrd="1" destOrd="0" presId="urn:microsoft.com/office/officeart/2005/8/layout/chevron2"/>
    <dgm:cxn modelId="{F753114D-0679-4665-97FB-EF43914009D9}" type="presParOf" srcId="{83E607C8-9A99-4AC2-8CB4-D895A2583212}" destId="{B6B5E40D-6FCB-454D-835C-BBE1B0D7ADD9}" srcOrd="11" destOrd="0" presId="urn:microsoft.com/office/officeart/2005/8/layout/chevron2"/>
    <dgm:cxn modelId="{FB9EB761-6A7F-47E0-95E3-61950B00F044}" type="presParOf" srcId="{83E607C8-9A99-4AC2-8CB4-D895A2583212}" destId="{9B801A7D-3688-41F9-9B94-4219D487B48E}" srcOrd="12" destOrd="0" presId="urn:microsoft.com/office/officeart/2005/8/layout/chevron2"/>
    <dgm:cxn modelId="{EFE532C8-90CA-42CA-BBBF-99F0D48BC1AE}" type="presParOf" srcId="{9B801A7D-3688-41F9-9B94-4219D487B48E}" destId="{95D3C8E2-F4B3-404B-BDE6-1C3D99E752BA}" srcOrd="0" destOrd="0" presId="urn:microsoft.com/office/officeart/2005/8/layout/chevron2"/>
    <dgm:cxn modelId="{21CC3BBA-428D-4C4A-A68E-77DA4C59E548}" type="presParOf" srcId="{9B801A7D-3688-41F9-9B94-4219D487B48E}" destId="{A75BADEB-A997-4E9B-82A6-95E349A460FE}" srcOrd="1" destOrd="0" presId="urn:microsoft.com/office/officeart/2005/8/layout/chevron2"/>
    <dgm:cxn modelId="{F9C42104-A6BE-4EB4-A23F-04C208B5746F}" type="presParOf" srcId="{83E607C8-9A99-4AC2-8CB4-D895A2583212}" destId="{93A85F1E-3807-4C7D-AE69-95BE62B39D30}" srcOrd="13" destOrd="0" presId="urn:microsoft.com/office/officeart/2005/8/layout/chevron2"/>
    <dgm:cxn modelId="{F6CC7AB3-7254-4CA8-87BA-476A21201C8E}" type="presParOf" srcId="{83E607C8-9A99-4AC2-8CB4-D895A2583212}" destId="{A5B0AD48-B3CD-4D66-9EB4-31147211D40F}" srcOrd="14" destOrd="0" presId="urn:microsoft.com/office/officeart/2005/8/layout/chevron2"/>
    <dgm:cxn modelId="{32266E1E-167E-4847-B7FE-E8600C8E1FB3}" type="presParOf" srcId="{A5B0AD48-B3CD-4D66-9EB4-31147211D40F}" destId="{63F8F350-689A-4246-BD4F-6DF1849CAC03}" srcOrd="0" destOrd="0" presId="urn:microsoft.com/office/officeart/2005/8/layout/chevron2"/>
    <dgm:cxn modelId="{EBFC5D62-F5FA-4DD3-ACCF-6FBD253FD523}" type="presParOf" srcId="{A5B0AD48-B3CD-4D66-9EB4-31147211D40F}" destId="{4DEFA12F-AC3A-41BB-9077-B076288D6EB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760853-529F-4FBE-B451-200147E24192}">
      <dsp:nvSpPr>
        <dsp:cNvPr id="0" name=""/>
        <dsp:cNvSpPr/>
      </dsp:nvSpPr>
      <dsp:spPr>
        <a:xfrm rot="5400000">
          <a:off x="-100985" y="100985"/>
          <a:ext cx="673235" cy="471264"/>
        </a:xfrm>
        <a:prstGeom prst="chevron">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1</a:t>
          </a:r>
        </a:p>
      </dsp:txBody>
      <dsp:txXfrm rot="-5400000">
        <a:off x="1" y="235631"/>
        <a:ext cx="471264" cy="201971"/>
      </dsp:txXfrm>
    </dsp:sp>
    <dsp:sp modelId="{13B8E46D-1FD3-41E8-A1A6-9DF82C0E13E2}">
      <dsp:nvSpPr>
        <dsp:cNvPr id="0" name=""/>
        <dsp:cNvSpPr/>
      </dsp:nvSpPr>
      <dsp:spPr>
        <a:xfrm rot="5400000">
          <a:off x="3445715" y="-2970168"/>
          <a:ext cx="437833" cy="6386735"/>
        </a:xfrm>
        <a:prstGeom prst="round2Same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Sign up for an </a:t>
          </a:r>
          <a:r>
            <a:rPr lang="en-US" sz="1600" kern="1200" dirty="0" err="1"/>
            <a:t>iFoster</a:t>
          </a:r>
          <a:r>
            <a:rPr lang="en-US" sz="1600" kern="1200" dirty="0"/>
            <a:t> account at www.ifoster.org</a:t>
          </a:r>
        </a:p>
      </dsp:txBody>
      <dsp:txXfrm rot="-5400000">
        <a:off x="471265" y="25655"/>
        <a:ext cx="6365362" cy="395087"/>
      </dsp:txXfrm>
    </dsp:sp>
    <dsp:sp modelId="{9D9E8368-AB97-4869-8A97-20B56ADD6ECD}">
      <dsp:nvSpPr>
        <dsp:cNvPr id="0" name=""/>
        <dsp:cNvSpPr/>
      </dsp:nvSpPr>
      <dsp:spPr>
        <a:xfrm rot="5400000">
          <a:off x="-100985" y="700271"/>
          <a:ext cx="673235" cy="471264"/>
        </a:xfrm>
        <a:prstGeom prst="chevron">
          <a:avLst/>
        </a:prstGeom>
        <a:solidFill>
          <a:schemeClr val="accent5">
            <a:hueOff val="-1419125"/>
            <a:satOff val="5687"/>
            <a:lumOff val="1233"/>
            <a:alphaOff val="0"/>
          </a:schemeClr>
        </a:solidFill>
        <a:ln w="25400" cap="flat" cmpd="sng" algn="ctr">
          <a:solidFill>
            <a:schemeClr val="accent5">
              <a:hueOff val="-1419125"/>
              <a:satOff val="5687"/>
              <a:lumOff val="123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2</a:t>
          </a:r>
        </a:p>
      </dsp:txBody>
      <dsp:txXfrm rot="-5400000">
        <a:off x="1" y="834917"/>
        <a:ext cx="471264" cy="201971"/>
      </dsp:txXfrm>
    </dsp:sp>
    <dsp:sp modelId="{0BD047DB-E16F-47B8-82D9-5D1E3A2A0FC6}">
      <dsp:nvSpPr>
        <dsp:cNvPr id="0" name=""/>
        <dsp:cNvSpPr/>
      </dsp:nvSpPr>
      <dsp:spPr>
        <a:xfrm rot="5400000">
          <a:off x="3445830" y="-2370998"/>
          <a:ext cx="437603" cy="6386735"/>
        </a:xfrm>
        <a:prstGeom prst="round2SameRect">
          <a:avLst/>
        </a:prstGeom>
        <a:solidFill>
          <a:schemeClr val="lt1">
            <a:alpha val="90000"/>
            <a:hueOff val="0"/>
            <a:satOff val="0"/>
            <a:lumOff val="0"/>
            <a:alphaOff val="0"/>
          </a:schemeClr>
        </a:solidFill>
        <a:ln w="25400" cap="flat" cmpd="sng" algn="ctr">
          <a:solidFill>
            <a:schemeClr val="accent5">
              <a:hueOff val="-1419125"/>
              <a:satOff val="5687"/>
              <a:lumOff val="123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Download application from your personal </a:t>
          </a:r>
          <a:r>
            <a:rPr lang="en-US" sz="1600" kern="1200" dirty="0" err="1"/>
            <a:t>iFoster</a:t>
          </a:r>
          <a:r>
            <a:rPr lang="en-US" sz="1600" kern="1200" dirty="0"/>
            <a:t> account</a:t>
          </a:r>
        </a:p>
      </dsp:txBody>
      <dsp:txXfrm rot="-5400000">
        <a:off x="471264" y="624930"/>
        <a:ext cx="6365373" cy="394879"/>
      </dsp:txXfrm>
    </dsp:sp>
    <dsp:sp modelId="{08718F93-133D-4431-9141-A72F26519B81}">
      <dsp:nvSpPr>
        <dsp:cNvPr id="0" name=""/>
        <dsp:cNvSpPr/>
      </dsp:nvSpPr>
      <dsp:spPr>
        <a:xfrm rot="5400000">
          <a:off x="-100985" y="1299557"/>
          <a:ext cx="673235" cy="471264"/>
        </a:xfrm>
        <a:prstGeom prst="chevron">
          <a:avLst/>
        </a:prstGeom>
        <a:solidFill>
          <a:schemeClr val="accent5">
            <a:hueOff val="-2838251"/>
            <a:satOff val="11375"/>
            <a:lumOff val="2465"/>
            <a:alphaOff val="0"/>
          </a:schemeClr>
        </a:solidFill>
        <a:ln w="25400" cap="flat" cmpd="sng" algn="ctr">
          <a:solidFill>
            <a:schemeClr val="accent5">
              <a:hueOff val="-2838251"/>
              <a:satOff val="11375"/>
              <a:lumOff val="246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3</a:t>
          </a:r>
        </a:p>
      </dsp:txBody>
      <dsp:txXfrm rot="-5400000">
        <a:off x="1" y="1434203"/>
        <a:ext cx="471264" cy="201971"/>
      </dsp:txXfrm>
    </dsp:sp>
    <dsp:sp modelId="{7700B969-9101-4F71-89A4-ABFC936337FE}">
      <dsp:nvSpPr>
        <dsp:cNvPr id="0" name=""/>
        <dsp:cNvSpPr/>
      </dsp:nvSpPr>
      <dsp:spPr>
        <a:xfrm rot="5400000">
          <a:off x="3445830" y="-1771712"/>
          <a:ext cx="437603" cy="6386735"/>
        </a:xfrm>
        <a:prstGeom prst="round2SameRect">
          <a:avLst/>
        </a:prstGeom>
        <a:solidFill>
          <a:schemeClr val="lt1">
            <a:alpha val="90000"/>
            <a:hueOff val="0"/>
            <a:satOff val="0"/>
            <a:lumOff val="0"/>
            <a:alphaOff val="0"/>
          </a:schemeClr>
        </a:solidFill>
        <a:ln w="25400" cap="flat" cmpd="sng" algn="ctr">
          <a:solidFill>
            <a:schemeClr val="accent5">
              <a:hueOff val="-2838251"/>
              <a:satOff val="11375"/>
              <a:lumOff val="24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Complete, sign and upload to your Digital Locker OR call </a:t>
          </a:r>
          <a:r>
            <a:rPr lang="en-US" sz="1600" kern="1200" dirty="0" err="1"/>
            <a:t>iFoster</a:t>
          </a:r>
          <a:r>
            <a:rPr lang="en-US" sz="1600" kern="1200" dirty="0"/>
            <a:t> to sign up over the phone (9am to 8pm ET M-F)</a:t>
          </a:r>
        </a:p>
      </dsp:txBody>
      <dsp:txXfrm rot="-5400000">
        <a:off x="471264" y="1224216"/>
        <a:ext cx="6365373" cy="394879"/>
      </dsp:txXfrm>
    </dsp:sp>
    <dsp:sp modelId="{F71D7F3B-D37B-4F2E-962B-0F706B4FCECD}">
      <dsp:nvSpPr>
        <dsp:cNvPr id="0" name=""/>
        <dsp:cNvSpPr/>
      </dsp:nvSpPr>
      <dsp:spPr>
        <a:xfrm rot="5400000">
          <a:off x="-100985" y="1903124"/>
          <a:ext cx="673235" cy="471264"/>
        </a:xfrm>
        <a:prstGeom prst="chevron">
          <a:avLst/>
        </a:prstGeom>
        <a:solidFill>
          <a:schemeClr val="accent5">
            <a:hueOff val="-4257376"/>
            <a:satOff val="17062"/>
            <a:lumOff val="3698"/>
            <a:alphaOff val="0"/>
          </a:schemeClr>
        </a:solidFill>
        <a:ln w="25400" cap="flat" cmpd="sng" algn="ctr">
          <a:solidFill>
            <a:schemeClr val="accent5">
              <a:hueOff val="-4257376"/>
              <a:satOff val="17062"/>
              <a:lumOff val="36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4</a:t>
          </a:r>
        </a:p>
      </dsp:txBody>
      <dsp:txXfrm rot="-5400000">
        <a:off x="1" y="2037770"/>
        <a:ext cx="471264" cy="201971"/>
      </dsp:txXfrm>
    </dsp:sp>
    <dsp:sp modelId="{539F3CD1-7CB0-4C94-9E89-5B069218A57D}">
      <dsp:nvSpPr>
        <dsp:cNvPr id="0" name=""/>
        <dsp:cNvSpPr/>
      </dsp:nvSpPr>
      <dsp:spPr>
        <a:xfrm rot="5400000">
          <a:off x="3445830" y="-1172426"/>
          <a:ext cx="437603" cy="6386735"/>
        </a:xfrm>
        <a:prstGeom prst="round2SameRect">
          <a:avLst/>
        </a:prstGeom>
        <a:solidFill>
          <a:schemeClr val="lt1">
            <a:alpha val="90000"/>
            <a:hueOff val="0"/>
            <a:satOff val="0"/>
            <a:lumOff val="0"/>
            <a:alphaOff val="0"/>
          </a:schemeClr>
        </a:solidFill>
        <a:ln w="25400" cap="flat" cmpd="sng" algn="ctr">
          <a:solidFill>
            <a:schemeClr val="accent5">
              <a:hueOff val="-4257376"/>
              <a:satOff val="17062"/>
              <a:lumOff val="369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a:t>iFoster</a:t>
          </a:r>
          <a:r>
            <a:rPr lang="en-US" sz="1600" kern="1200" dirty="0"/>
            <a:t> reviews your completed application, works with you to correct any errors, and submits on your behalf</a:t>
          </a:r>
        </a:p>
      </dsp:txBody>
      <dsp:txXfrm rot="-5400000">
        <a:off x="471264" y="1823502"/>
        <a:ext cx="6365373" cy="394879"/>
      </dsp:txXfrm>
    </dsp:sp>
    <dsp:sp modelId="{9E174413-2DFB-47D1-8057-60FEFACFB5D5}">
      <dsp:nvSpPr>
        <dsp:cNvPr id="0" name=""/>
        <dsp:cNvSpPr/>
      </dsp:nvSpPr>
      <dsp:spPr>
        <a:xfrm rot="5400000">
          <a:off x="-100985" y="2502410"/>
          <a:ext cx="673235" cy="471264"/>
        </a:xfrm>
        <a:prstGeom prst="chevron">
          <a:avLst/>
        </a:prstGeom>
        <a:solidFill>
          <a:schemeClr val="accent5">
            <a:hueOff val="-5676501"/>
            <a:satOff val="22749"/>
            <a:lumOff val="4930"/>
            <a:alphaOff val="0"/>
          </a:schemeClr>
        </a:solidFill>
        <a:ln w="25400" cap="flat" cmpd="sng" algn="ctr">
          <a:solidFill>
            <a:schemeClr val="accent5">
              <a:hueOff val="-5676501"/>
              <a:satOff val="22749"/>
              <a:lumOff val="493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5</a:t>
          </a:r>
        </a:p>
      </dsp:txBody>
      <dsp:txXfrm rot="-5400000">
        <a:off x="1" y="2637056"/>
        <a:ext cx="471264" cy="201971"/>
      </dsp:txXfrm>
    </dsp:sp>
    <dsp:sp modelId="{1C843F3F-3B1D-490A-BBEE-B1A7E49E392A}">
      <dsp:nvSpPr>
        <dsp:cNvPr id="0" name=""/>
        <dsp:cNvSpPr/>
      </dsp:nvSpPr>
      <dsp:spPr>
        <a:xfrm rot="5400000">
          <a:off x="3445830" y="-573140"/>
          <a:ext cx="437603" cy="6386735"/>
        </a:xfrm>
        <a:prstGeom prst="round2SameRect">
          <a:avLst/>
        </a:prstGeom>
        <a:solidFill>
          <a:schemeClr val="lt1">
            <a:alpha val="90000"/>
            <a:hueOff val="0"/>
            <a:satOff val="0"/>
            <a:lumOff val="0"/>
            <a:alphaOff val="0"/>
          </a:schemeClr>
        </a:solidFill>
        <a:ln w="25400" cap="flat" cmpd="sng" algn="ctr">
          <a:solidFill>
            <a:schemeClr val="accent5">
              <a:hueOff val="-5676501"/>
              <a:satOff val="22749"/>
              <a:lumOff val="49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a:t>iFoster</a:t>
          </a:r>
          <a:r>
            <a:rPr lang="en-US" sz="1600" kern="1200" dirty="0"/>
            <a:t> uploads Qualified Approval, Order Number, and </a:t>
          </a:r>
          <a:r>
            <a:rPr lang="en-US" sz="1600" kern="1200" dirty="0" err="1"/>
            <a:t>SafeLink</a:t>
          </a:r>
          <a:r>
            <a:rPr lang="en-US" sz="1600" kern="1200" dirty="0"/>
            <a:t> or Assurance Wireless Account information to your Digital Locker</a:t>
          </a:r>
        </a:p>
      </dsp:txBody>
      <dsp:txXfrm rot="-5400000">
        <a:off x="471264" y="2422788"/>
        <a:ext cx="6365373" cy="394879"/>
      </dsp:txXfrm>
    </dsp:sp>
    <dsp:sp modelId="{0E7AB8F5-763A-4559-A5A0-B8C8B6D19012}">
      <dsp:nvSpPr>
        <dsp:cNvPr id="0" name=""/>
        <dsp:cNvSpPr/>
      </dsp:nvSpPr>
      <dsp:spPr>
        <a:xfrm rot="5400000">
          <a:off x="-100985" y="3101696"/>
          <a:ext cx="673235" cy="471264"/>
        </a:xfrm>
        <a:prstGeom prst="chevron">
          <a:avLst/>
        </a:prstGeom>
        <a:solidFill>
          <a:schemeClr val="accent5">
            <a:hueOff val="-7095626"/>
            <a:satOff val="28436"/>
            <a:lumOff val="6163"/>
            <a:alphaOff val="0"/>
          </a:schemeClr>
        </a:solidFill>
        <a:ln w="25400" cap="flat" cmpd="sng" algn="ctr">
          <a:solidFill>
            <a:schemeClr val="accent5">
              <a:hueOff val="-7095626"/>
              <a:satOff val="28436"/>
              <a:lumOff val="616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6</a:t>
          </a:r>
        </a:p>
      </dsp:txBody>
      <dsp:txXfrm rot="-5400000">
        <a:off x="1" y="3236342"/>
        <a:ext cx="471264" cy="201971"/>
      </dsp:txXfrm>
    </dsp:sp>
    <dsp:sp modelId="{10D0A58A-F0CF-44B7-B310-2FD2B64DC461}">
      <dsp:nvSpPr>
        <dsp:cNvPr id="0" name=""/>
        <dsp:cNvSpPr/>
      </dsp:nvSpPr>
      <dsp:spPr>
        <a:xfrm rot="5400000">
          <a:off x="3445830" y="26144"/>
          <a:ext cx="437603" cy="6386735"/>
        </a:xfrm>
        <a:prstGeom prst="round2SameRect">
          <a:avLst/>
        </a:prstGeom>
        <a:solidFill>
          <a:schemeClr val="lt1">
            <a:alpha val="90000"/>
            <a:hueOff val="0"/>
            <a:satOff val="0"/>
            <a:lumOff val="0"/>
            <a:alphaOff val="0"/>
          </a:schemeClr>
        </a:solidFill>
        <a:ln w="25400" cap="flat" cmpd="sng" algn="ctr">
          <a:solidFill>
            <a:schemeClr val="accent5">
              <a:hueOff val="-7095626"/>
              <a:satOff val="28436"/>
              <a:lumOff val="616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You should receive your phone within 10 business days</a:t>
          </a:r>
        </a:p>
      </dsp:txBody>
      <dsp:txXfrm rot="-5400000">
        <a:off x="471264" y="3022072"/>
        <a:ext cx="6365373" cy="394879"/>
      </dsp:txXfrm>
    </dsp:sp>
    <dsp:sp modelId="{95D3C8E2-F4B3-404B-BDE6-1C3D99E752BA}">
      <dsp:nvSpPr>
        <dsp:cNvPr id="0" name=""/>
        <dsp:cNvSpPr/>
      </dsp:nvSpPr>
      <dsp:spPr>
        <a:xfrm rot="5400000">
          <a:off x="-100985" y="3700981"/>
          <a:ext cx="673235" cy="471264"/>
        </a:xfrm>
        <a:prstGeom prst="chevron">
          <a:avLst/>
        </a:prstGeom>
        <a:solidFill>
          <a:schemeClr val="accent5">
            <a:hueOff val="-8514751"/>
            <a:satOff val="34124"/>
            <a:lumOff val="7395"/>
            <a:alphaOff val="0"/>
          </a:schemeClr>
        </a:solidFill>
        <a:ln w="25400" cap="flat" cmpd="sng" algn="ctr">
          <a:solidFill>
            <a:schemeClr val="accent5">
              <a:hueOff val="-8514751"/>
              <a:satOff val="34124"/>
              <a:lumOff val="739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7</a:t>
          </a:r>
        </a:p>
      </dsp:txBody>
      <dsp:txXfrm rot="-5400000">
        <a:off x="1" y="3835627"/>
        <a:ext cx="471264" cy="201971"/>
      </dsp:txXfrm>
    </dsp:sp>
    <dsp:sp modelId="{A75BADEB-A997-4E9B-82A6-95E349A460FE}">
      <dsp:nvSpPr>
        <dsp:cNvPr id="0" name=""/>
        <dsp:cNvSpPr/>
      </dsp:nvSpPr>
      <dsp:spPr>
        <a:xfrm rot="5400000">
          <a:off x="3445830" y="625430"/>
          <a:ext cx="437603" cy="6386735"/>
        </a:xfrm>
        <a:prstGeom prst="round2SameRect">
          <a:avLst/>
        </a:prstGeom>
        <a:solidFill>
          <a:schemeClr val="lt1">
            <a:alpha val="90000"/>
            <a:hueOff val="0"/>
            <a:satOff val="0"/>
            <a:lumOff val="0"/>
            <a:alphaOff val="0"/>
          </a:schemeClr>
        </a:solidFill>
        <a:ln w="25400" cap="flat" cmpd="sng" algn="ctr">
          <a:solidFill>
            <a:schemeClr val="accent5">
              <a:hueOff val="-8514751"/>
              <a:satOff val="34124"/>
              <a:lumOff val="73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err="1"/>
            <a:t>iFoster</a:t>
          </a:r>
          <a:r>
            <a:rPr lang="en-US" sz="1600" kern="1200" dirty="0"/>
            <a:t> will follow-up to ensure phone is received or deal with any issues</a:t>
          </a:r>
        </a:p>
      </dsp:txBody>
      <dsp:txXfrm rot="-5400000">
        <a:off x="471264" y="3621358"/>
        <a:ext cx="6365373" cy="394879"/>
      </dsp:txXfrm>
    </dsp:sp>
    <dsp:sp modelId="{63F8F350-689A-4246-BD4F-6DF1849CAC03}">
      <dsp:nvSpPr>
        <dsp:cNvPr id="0" name=""/>
        <dsp:cNvSpPr/>
      </dsp:nvSpPr>
      <dsp:spPr>
        <a:xfrm rot="5400000">
          <a:off x="-100985" y="4300267"/>
          <a:ext cx="673235" cy="471264"/>
        </a:xfrm>
        <a:prstGeom prst="chevron">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t>8</a:t>
          </a:r>
        </a:p>
      </dsp:txBody>
      <dsp:txXfrm rot="-5400000">
        <a:off x="1" y="4434913"/>
        <a:ext cx="471264" cy="201971"/>
      </dsp:txXfrm>
    </dsp:sp>
    <dsp:sp modelId="{4DEFA12F-AC3A-41BB-9077-B076288D6EBA}">
      <dsp:nvSpPr>
        <dsp:cNvPr id="0" name=""/>
        <dsp:cNvSpPr/>
      </dsp:nvSpPr>
      <dsp:spPr>
        <a:xfrm rot="5400000">
          <a:off x="3445830" y="1224716"/>
          <a:ext cx="437603" cy="6386735"/>
        </a:xfrm>
        <a:prstGeom prst="round2SameRect">
          <a:avLst/>
        </a:prstGeom>
        <a:solidFill>
          <a:schemeClr val="lt1">
            <a:alpha val="90000"/>
            <a:hueOff val="0"/>
            <a:satOff val="0"/>
            <a:lumOff val="0"/>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t>For any questions, issues or to track order call or email </a:t>
          </a:r>
          <a:r>
            <a:rPr lang="en-US" sz="1600" kern="1200" dirty="0" err="1"/>
            <a:t>iFoster</a:t>
          </a:r>
          <a:endParaRPr lang="en-US" sz="1600" kern="1200" dirty="0"/>
        </a:p>
      </dsp:txBody>
      <dsp:txXfrm rot="-5400000">
        <a:off x="471264" y="4220644"/>
        <a:ext cx="6365373" cy="394879"/>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0" tIns="46581" rIns="93160" bIns="46581"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0" tIns="46581" rIns="93160" bIns="46581" rtlCol="0"/>
          <a:lstStyle>
            <a:lvl1pPr algn="r">
              <a:defRPr sz="1300"/>
            </a:lvl1pPr>
          </a:lstStyle>
          <a:p>
            <a:fld id="{F4AA0F38-2F7A-4CAF-9249-D87A4FFC0D8C}" type="datetimeFigureOut">
              <a:rPr lang="en-US" smtClean="0"/>
              <a:pPr/>
              <a:t>1/8/2020</a:t>
            </a:fld>
            <a:endParaRPr lang="en-US"/>
          </a:p>
        </p:txBody>
      </p:sp>
      <p:sp>
        <p:nvSpPr>
          <p:cNvPr id="4" name="Footer Placeholder 3"/>
          <p:cNvSpPr>
            <a:spLocks noGrp="1"/>
          </p:cNvSpPr>
          <p:nvPr>
            <p:ph type="ftr" sz="quarter" idx="2"/>
          </p:nvPr>
        </p:nvSpPr>
        <p:spPr>
          <a:xfrm>
            <a:off x="0" y="8829968"/>
            <a:ext cx="3037840" cy="464820"/>
          </a:xfrm>
          <a:prstGeom prst="rect">
            <a:avLst/>
          </a:prstGeom>
        </p:spPr>
        <p:txBody>
          <a:bodyPr vert="horz" lIns="93160" tIns="46581" rIns="93160" bIns="46581"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60" tIns="46581" rIns="93160" bIns="46581" rtlCol="0" anchor="b"/>
          <a:lstStyle>
            <a:lvl1pPr algn="r">
              <a:defRPr sz="1300"/>
            </a:lvl1pPr>
          </a:lstStyle>
          <a:p>
            <a:fld id="{41068751-1638-4D0B-A86A-F771C69795A2}" type="slidenum">
              <a:rPr lang="en-US" smtClean="0"/>
              <a:pPr/>
              <a:t>‹#›</a:t>
            </a:fld>
            <a:endParaRPr lang="en-US"/>
          </a:p>
        </p:txBody>
      </p:sp>
    </p:spTree>
    <p:extLst>
      <p:ext uri="{BB962C8B-B14F-4D97-AF65-F5344CB8AC3E}">
        <p14:creationId xmlns:p14="http://schemas.microsoft.com/office/powerpoint/2010/main" val="3370777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0" tIns="46581" rIns="93160" bIns="46581"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0" tIns="46581" rIns="93160" bIns="46581" rtlCol="0"/>
          <a:lstStyle>
            <a:lvl1pPr algn="r">
              <a:defRPr sz="1300"/>
            </a:lvl1pPr>
          </a:lstStyle>
          <a:p>
            <a:fld id="{B8C5AD65-CB00-488F-BE49-6FD731BF15E9}" type="datetimeFigureOut">
              <a:rPr lang="en-US" smtClean="0"/>
              <a:pPr/>
              <a:t>1/8/2020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81" rIns="93160" bIns="46581"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0" tIns="46581" rIns="93160" bIns="4658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60" tIns="46581" rIns="93160" bIns="46581"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0" tIns="46581" rIns="93160" bIns="46581" rtlCol="0" anchor="b"/>
          <a:lstStyle>
            <a:lvl1pPr algn="r">
              <a:defRPr sz="1300"/>
            </a:lvl1pPr>
          </a:lstStyle>
          <a:p>
            <a:fld id="{AC9290EC-CD9A-4C31-B879-3257E4425DA2}" type="slidenum">
              <a:rPr lang="en-US" smtClean="0"/>
              <a:pPr/>
              <a:t>‹#›</a:t>
            </a:fld>
            <a:endParaRPr lang="en-US"/>
          </a:p>
        </p:txBody>
      </p:sp>
    </p:spTree>
    <p:extLst>
      <p:ext uri="{BB962C8B-B14F-4D97-AF65-F5344CB8AC3E}">
        <p14:creationId xmlns:p14="http://schemas.microsoft.com/office/powerpoint/2010/main" val="4104392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Autofit/>
          </a:bodyPr>
          <a:lstStyle>
            <a:lvl1pPr>
              <a:defRPr sz="2800" baseline="0"/>
            </a:lvl1pPr>
          </a:lstStyle>
          <a:p>
            <a:endParaRPr lang="en-US" dirty="0"/>
          </a:p>
        </p:txBody>
      </p:sp>
      <p:sp>
        <p:nvSpPr>
          <p:cNvPr id="3" name="Subtitle 2"/>
          <p:cNvSpPr>
            <a:spLocks noGrp="1"/>
          </p:cNvSpPr>
          <p:nvPr>
            <p:ph type="subTitle" idx="1"/>
          </p:nvPr>
        </p:nvSpPr>
        <p:spPr>
          <a:xfrm>
            <a:off x="1371600" y="3886200"/>
            <a:ext cx="6400800" cy="609600"/>
          </a:xfrm>
        </p:spPr>
        <p:txBody>
          <a:bodyPr>
            <a:norm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pic>
        <p:nvPicPr>
          <p:cNvPr id="7" name="Picture 6" descr="iFoster logo.png"/>
          <p:cNvPicPr>
            <a:picLocks noChangeAspect="1"/>
          </p:cNvPicPr>
          <p:nvPr userDrawn="1"/>
        </p:nvPicPr>
        <p:blipFill>
          <a:blip r:embed="rId2" cstate="print"/>
          <a:stretch>
            <a:fillRect/>
          </a:stretch>
        </p:blipFill>
        <p:spPr>
          <a:xfrm>
            <a:off x="76199" y="138559"/>
            <a:ext cx="2344955" cy="138544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lvl1pPr algn="l">
              <a:defRPr sz="2000" b="1" baseline="0"/>
            </a:lvl1pPr>
          </a:lstStyle>
          <a:p>
            <a:r>
              <a:rPr lang="en-US" dirty="0"/>
              <a:t>Click to edit Master title style</a:t>
            </a:r>
          </a:p>
        </p:txBody>
      </p:sp>
      <p:sp>
        <p:nvSpPr>
          <p:cNvPr id="3" name="Content Placeholder 2"/>
          <p:cNvSpPr>
            <a:spLocks noGrp="1"/>
          </p:cNvSpPr>
          <p:nvPr>
            <p:ph idx="1"/>
          </p:nvPr>
        </p:nvSpPr>
        <p:spPr>
          <a:xfrm>
            <a:off x="457200" y="990600"/>
            <a:ext cx="8229600" cy="5135563"/>
          </a:xfrm>
        </p:spPr>
        <p:txBody>
          <a:bodyPr>
            <a:normAutofit/>
          </a:bodyPr>
          <a:lstStyle>
            <a:lvl1pPr>
              <a:defRPr sz="1600"/>
            </a:lvl1pPr>
            <a:lvl2pPr>
              <a:defRPr sz="1400"/>
            </a:lvl2pPr>
            <a:lvl3pPr>
              <a:defRPr sz="1200"/>
            </a:lvl3pPr>
            <a:lvl4pPr>
              <a:defRPr sz="1100"/>
            </a:lvl4pPr>
            <a:lvl5pP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601DAEE1-0D1D-440C-B8F7-FE8A357F13E9}" type="slidenum">
              <a:rPr lang="en-US" smtClean="0"/>
              <a:pPr/>
              <a:t>‹#›</a:t>
            </a:fld>
            <a:endParaRPr lang="en-US"/>
          </a:p>
        </p:txBody>
      </p:sp>
      <p:pic>
        <p:nvPicPr>
          <p:cNvPr id="10" name="Picture 9" descr="iFoster logo.png"/>
          <p:cNvPicPr>
            <a:picLocks noChangeAspect="1"/>
          </p:cNvPicPr>
          <p:nvPr userDrawn="1"/>
        </p:nvPicPr>
        <p:blipFill>
          <a:blip r:embed="rId2" cstate="print"/>
          <a:stretch>
            <a:fillRect/>
          </a:stretch>
        </p:blipFill>
        <p:spPr>
          <a:xfrm>
            <a:off x="457200" y="6248400"/>
            <a:ext cx="797270" cy="47104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1C446-6E8D-4DAD-B1D6-A8541A2CE96C}" type="datetimeFigureOut">
              <a:rPr lang="en-US" smtClean="0"/>
              <a:pPr/>
              <a:t>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211-iFoster Kinship Navigator Collaborative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1DAEE1-0D1D-440C-B8F7-FE8A357F13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209800"/>
            <a:ext cx="6934200" cy="1630363"/>
          </a:xfrm>
        </p:spPr>
        <p:txBody>
          <a:bodyPr>
            <a:normAutofit fontScale="85000" lnSpcReduction="20000"/>
          </a:bodyPr>
          <a:lstStyle/>
          <a:p>
            <a:pPr marL="0" indent="0" algn="ctr">
              <a:buNone/>
            </a:pPr>
            <a:r>
              <a:rPr lang="en-US" sz="5600" dirty="0"/>
              <a:t>FREE Smartphones</a:t>
            </a:r>
            <a:br>
              <a:rPr lang="en-US" sz="5200" dirty="0"/>
            </a:br>
            <a:r>
              <a:rPr lang="en-US" sz="5200" dirty="0"/>
              <a:t>for Foster Youth</a:t>
            </a:r>
            <a:br>
              <a:rPr lang="en-US" sz="5200" dirty="0"/>
            </a:br>
            <a:r>
              <a:rPr lang="en-US" sz="3600" i="1" dirty="0" err="1"/>
              <a:t>iFoster-LifeLine</a:t>
            </a:r>
            <a:r>
              <a:rPr lang="en-US" sz="3600" i="1" dirty="0"/>
              <a:t> Program</a:t>
            </a:r>
            <a:endParaRPr lang="en-US" sz="3600" dirty="0"/>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21604" b="27658"/>
          <a:stretch/>
        </p:blipFill>
        <p:spPr>
          <a:xfrm>
            <a:off x="0" y="589281"/>
            <a:ext cx="2057400" cy="1320800"/>
          </a:xfrm>
          <a:prstGeom prst="rect">
            <a:avLst/>
          </a:prstGeom>
        </p:spPr>
      </p:pic>
      <p:sp>
        <p:nvSpPr>
          <p:cNvPr id="2" name="TextBox 1"/>
          <p:cNvSpPr txBox="1"/>
          <p:nvPr/>
        </p:nvSpPr>
        <p:spPr>
          <a:xfrm>
            <a:off x="6587475" y="6204465"/>
            <a:ext cx="1923925" cy="461665"/>
          </a:xfrm>
          <a:prstGeom prst="rect">
            <a:avLst/>
          </a:prstGeom>
          <a:noFill/>
        </p:spPr>
        <p:txBody>
          <a:bodyPr wrap="none" rtlCol="0">
            <a:spAutoFit/>
          </a:bodyPr>
          <a:lstStyle/>
          <a:p>
            <a:r>
              <a:rPr lang="en-US" sz="2400" b="1" dirty="0"/>
              <a:t>June 12, 2017</a:t>
            </a:r>
          </a:p>
        </p:txBody>
      </p:sp>
    </p:spTree>
    <p:extLst>
      <p:ext uri="{BB962C8B-B14F-4D97-AF65-F5344CB8AC3E}">
        <p14:creationId xmlns:p14="http://schemas.microsoft.com/office/powerpoint/2010/main" val="427828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81000"/>
            <a:ext cx="8229600" cy="792162"/>
          </a:xfrm>
          <a:solidFill>
            <a:schemeClr val="tx2">
              <a:lumMod val="40000"/>
              <a:lumOff val="60000"/>
            </a:schemeClr>
          </a:solidFill>
          <a:ln>
            <a:solidFill>
              <a:schemeClr val="accent1">
                <a:lumMod val="60000"/>
                <a:lumOff val="40000"/>
              </a:schemeClr>
            </a:solidFill>
          </a:ln>
        </p:spPr>
        <p:txBody>
          <a:bodyPr>
            <a:noAutofit/>
          </a:bodyPr>
          <a:lstStyle/>
          <a:p>
            <a:pPr algn="ctr"/>
            <a:r>
              <a:rPr lang="en-US" sz="2400" dirty="0">
                <a:solidFill>
                  <a:schemeClr val="bg1"/>
                </a:solidFill>
                <a:latin typeface="Verdana" pitchFamily="34" charset="0"/>
                <a:ea typeface="Verdana" pitchFamily="34" charset="0"/>
                <a:cs typeface="Verdana" pitchFamily="34" charset="0"/>
              </a:rPr>
              <a:t>PROGRAM OFFERING</a:t>
            </a:r>
            <a:endParaRPr lang="en-US" sz="2400" b="1" dirty="0">
              <a:solidFill>
                <a:schemeClr val="bg1"/>
              </a:solidFill>
              <a:latin typeface="Verdana" pitchFamily="34" charset="0"/>
              <a:ea typeface="Verdana" pitchFamily="34" charset="0"/>
              <a:cs typeface="Verdana" pitchFamily="34" charset="0"/>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9715" t="16052" r="20349" b="19339"/>
          <a:stretch/>
        </p:blipFill>
        <p:spPr bwMode="auto">
          <a:xfrm>
            <a:off x="1066800" y="1442720"/>
            <a:ext cx="6893560" cy="46443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514600" y="2438400"/>
            <a:ext cx="1447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34075" y="2200275"/>
            <a:ext cx="1447800" cy="466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572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81000"/>
            <a:ext cx="8229600" cy="792162"/>
          </a:xfrm>
          <a:solidFill>
            <a:schemeClr val="tx2">
              <a:lumMod val="40000"/>
              <a:lumOff val="60000"/>
            </a:schemeClr>
          </a:solidFill>
          <a:ln>
            <a:solidFill>
              <a:schemeClr val="accent1">
                <a:lumMod val="60000"/>
                <a:lumOff val="40000"/>
              </a:schemeClr>
            </a:solidFill>
          </a:ln>
        </p:spPr>
        <p:txBody>
          <a:bodyPr>
            <a:noAutofit/>
          </a:bodyPr>
          <a:lstStyle/>
          <a:p>
            <a:pPr algn="ctr"/>
            <a:r>
              <a:rPr lang="en-US" sz="2400" dirty="0">
                <a:solidFill>
                  <a:schemeClr val="bg1"/>
                </a:solidFill>
                <a:latin typeface="Verdana" pitchFamily="34" charset="0"/>
                <a:ea typeface="Verdana" pitchFamily="34" charset="0"/>
                <a:cs typeface="Verdana" pitchFamily="34" charset="0"/>
              </a:rPr>
              <a:t>PROGRAM OFFERING</a:t>
            </a:r>
            <a:endParaRPr lang="en-US" sz="2400" b="1" dirty="0">
              <a:solidFill>
                <a:schemeClr val="bg1"/>
              </a:solidFill>
              <a:latin typeface="Verdana" pitchFamily="34" charset="0"/>
              <a:ea typeface="Verdana" pitchFamily="34" charset="0"/>
              <a:cs typeface="Verdana" pitchFamily="34" charset="0"/>
            </a:endParaRPr>
          </a:p>
        </p:txBody>
      </p:sp>
      <p:sp>
        <p:nvSpPr>
          <p:cNvPr id="2" name="TextBox 1"/>
          <p:cNvSpPr txBox="1"/>
          <p:nvPr/>
        </p:nvSpPr>
        <p:spPr>
          <a:xfrm>
            <a:off x="609601" y="1295400"/>
            <a:ext cx="8077199" cy="5139869"/>
          </a:xfrm>
          <a:prstGeom prst="rect">
            <a:avLst/>
          </a:prstGeom>
          <a:noFill/>
        </p:spPr>
        <p:txBody>
          <a:bodyPr wrap="square" rtlCol="0">
            <a:spAutoFit/>
          </a:bodyPr>
          <a:lstStyle/>
          <a:p>
            <a:pPr marL="285750" indent="-285750">
              <a:buFont typeface="Arial" panose="020B0604020202020204" pitchFamily="34" charset="0"/>
              <a:buChar char="•"/>
            </a:pPr>
            <a:r>
              <a:rPr lang="en-US" dirty="0"/>
              <a:t>Program is part of </a:t>
            </a:r>
            <a:r>
              <a:rPr lang="en-US" dirty="0" err="1"/>
              <a:t>LifeLine</a:t>
            </a:r>
            <a:r>
              <a:rPr lang="en-US" dirty="0"/>
              <a:t> under Federal Communications Commission (FCC) </a:t>
            </a:r>
            <a:br>
              <a:rPr lang="en-US" dirty="0"/>
            </a:br>
            <a:r>
              <a:rPr lang="en-US" sz="1600" dirty="0"/>
              <a:t>Since 1985, the Lifeline program has provided a discount on phone service for qualifying low-income consumers to ensure that all Americans have the opportunities and security that phone service brings, including being able to connect to jobs, family and emergency services. Lifeline is part of the Universal Service Fund. The Lifeline program is available to eligible low-income consumers in every state, territory, commonwealth, and on Tribal lands.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Two Carrier Options: </a:t>
            </a:r>
            <a:br>
              <a:rPr lang="en-US" dirty="0"/>
            </a:br>
            <a:r>
              <a:rPr lang="en-US" sz="1600" dirty="0"/>
              <a:t>Sprint/Assurance Wireless  or </a:t>
            </a:r>
            <a:r>
              <a:rPr lang="en-US" sz="1600" dirty="0" err="1"/>
              <a:t>TracFone</a:t>
            </a:r>
            <a:r>
              <a:rPr lang="en-US" sz="1600" dirty="0"/>
              <a:t>/</a:t>
            </a:r>
            <a:r>
              <a:rPr lang="en-US" sz="1600" dirty="0" err="1"/>
              <a:t>SafeLink</a:t>
            </a:r>
            <a:r>
              <a:rPr lang="en-US" sz="1600" dirty="0"/>
              <a:t> </a:t>
            </a:r>
            <a:r>
              <a:rPr lang="en-US" sz="1400" dirty="0"/>
              <a:t>(only carrier where you bring your own phone)</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dirty="0"/>
              <a:t>Eligibility: </a:t>
            </a:r>
            <a:br>
              <a:rPr lang="en-US" dirty="0"/>
            </a:br>
            <a:r>
              <a:rPr lang="en-US" sz="1600" dirty="0"/>
              <a:t>18 or older</a:t>
            </a:r>
            <a:br>
              <a:rPr lang="en-US" sz="1600" dirty="0"/>
            </a:br>
            <a:r>
              <a:rPr lang="en-US" sz="1600" dirty="0"/>
              <a:t>Currently on </a:t>
            </a:r>
            <a:r>
              <a:rPr lang="en-US" sz="1600" dirty="0" err="1"/>
              <a:t>MediCaid</a:t>
            </a:r>
            <a:br>
              <a:rPr lang="en-US" sz="1600" dirty="0"/>
            </a:br>
            <a:r>
              <a:rPr lang="en-US" sz="1600" u="sng" dirty="0"/>
              <a:t>No one else in their household </a:t>
            </a:r>
            <a:r>
              <a:rPr lang="en-US" sz="1600" dirty="0"/>
              <a:t>has a </a:t>
            </a:r>
            <a:r>
              <a:rPr lang="en-US" sz="1600" dirty="0" err="1"/>
              <a:t>LifeLine</a:t>
            </a:r>
            <a:r>
              <a:rPr lang="en-US" sz="1600" dirty="0"/>
              <a:t> service (cell or LAN or broadband)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dirty="0"/>
              <a:t>Household:</a:t>
            </a:r>
            <a:br>
              <a:rPr lang="en-US" sz="1600" dirty="0"/>
            </a:br>
            <a:r>
              <a:rPr lang="en-US" sz="1600" dirty="0"/>
              <a:t>This is tricky for Foster Youth who may live in multi-household situations (i.e. group homes, dorms, roommates). </a:t>
            </a:r>
            <a:r>
              <a:rPr lang="en-US" sz="1600" dirty="0" err="1"/>
              <a:t>iFoster</a:t>
            </a:r>
            <a:r>
              <a:rPr lang="en-US" sz="1600" dirty="0"/>
              <a:t> will ensure applications are properly completed to ensure approval. </a:t>
            </a:r>
            <a:r>
              <a:rPr lang="en-US" sz="1600" i="1" dirty="0"/>
              <a:t>One issue still under negotiations is the max number of </a:t>
            </a:r>
            <a:r>
              <a:rPr lang="en-US" sz="1600" i="1" dirty="0" err="1"/>
              <a:t>LifeLine</a:t>
            </a:r>
            <a:r>
              <a:rPr lang="en-US" sz="1600" i="1" dirty="0"/>
              <a:t> services to a multi-household situation (currently at 10).</a:t>
            </a:r>
            <a:endParaRPr lang="en-US" sz="1600" dirty="0"/>
          </a:p>
        </p:txBody>
      </p:sp>
    </p:spTree>
    <p:extLst>
      <p:ext uri="{BB962C8B-B14F-4D97-AF65-F5344CB8AC3E}">
        <p14:creationId xmlns:p14="http://schemas.microsoft.com/office/powerpoint/2010/main" val="271281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81000"/>
            <a:ext cx="8229600" cy="792162"/>
          </a:xfrm>
          <a:solidFill>
            <a:schemeClr val="tx2">
              <a:lumMod val="40000"/>
              <a:lumOff val="60000"/>
            </a:schemeClr>
          </a:solidFill>
          <a:ln>
            <a:solidFill>
              <a:schemeClr val="accent1">
                <a:lumMod val="60000"/>
                <a:lumOff val="40000"/>
              </a:schemeClr>
            </a:solidFill>
          </a:ln>
        </p:spPr>
        <p:txBody>
          <a:bodyPr>
            <a:noAutofit/>
          </a:bodyPr>
          <a:lstStyle/>
          <a:p>
            <a:pPr algn="ctr"/>
            <a:r>
              <a:rPr lang="en-US" sz="2400" dirty="0">
                <a:solidFill>
                  <a:schemeClr val="bg1"/>
                </a:solidFill>
                <a:latin typeface="Verdana" pitchFamily="34" charset="0"/>
                <a:ea typeface="Verdana" pitchFamily="34" charset="0"/>
                <a:cs typeface="Verdana" pitchFamily="34" charset="0"/>
              </a:rPr>
              <a:t>Step-by-Step Sign Up Process</a:t>
            </a:r>
            <a:endParaRPr lang="en-US" sz="2400" b="1" dirty="0">
              <a:solidFill>
                <a:schemeClr val="bg1"/>
              </a:solidFill>
              <a:latin typeface="Verdana" pitchFamily="34" charset="0"/>
              <a:ea typeface="Verdana" pitchFamily="34" charset="0"/>
              <a:cs typeface="Verdana" pitchFamily="34" charset="0"/>
            </a:endParaRPr>
          </a:p>
        </p:txBody>
      </p:sp>
      <p:graphicFrame>
        <p:nvGraphicFramePr>
          <p:cNvPr id="6" name="Diagram 5"/>
          <p:cNvGraphicFramePr/>
          <p:nvPr>
            <p:extLst>
              <p:ext uri="{D42A27DB-BD31-4B8C-83A1-F6EECF244321}">
                <p14:modId xmlns:p14="http://schemas.microsoft.com/office/powerpoint/2010/main" val="1127379561"/>
              </p:ext>
            </p:extLst>
          </p:nvPr>
        </p:nvGraphicFramePr>
        <p:xfrm>
          <a:off x="1295400" y="1295400"/>
          <a:ext cx="68580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0990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381000"/>
            <a:ext cx="8229600" cy="792162"/>
          </a:xfrm>
          <a:solidFill>
            <a:schemeClr val="tx2">
              <a:lumMod val="40000"/>
              <a:lumOff val="60000"/>
            </a:schemeClr>
          </a:solidFill>
          <a:ln>
            <a:solidFill>
              <a:schemeClr val="accent1">
                <a:lumMod val="60000"/>
                <a:lumOff val="40000"/>
              </a:schemeClr>
            </a:solidFill>
          </a:ln>
        </p:spPr>
        <p:txBody>
          <a:bodyPr>
            <a:noAutofit/>
          </a:bodyPr>
          <a:lstStyle/>
          <a:p>
            <a:pPr algn="ctr"/>
            <a:r>
              <a:rPr lang="en-US" sz="2400" dirty="0">
                <a:solidFill>
                  <a:schemeClr val="bg1"/>
                </a:solidFill>
                <a:latin typeface="Verdana" pitchFamily="34" charset="0"/>
                <a:ea typeface="Verdana" pitchFamily="34" charset="0"/>
                <a:cs typeface="Verdana" pitchFamily="34" charset="0"/>
              </a:rPr>
              <a:t>FAQ’s</a:t>
            </a:r>
            <a:endParaRPr lang="en-US" sz="2400" b="1" dirty="0">
              <a:solidFill>
                <a:schemeClr val="bg1"/>
              </a:solidFill>
              <a:latin typeface="Verdana" pitchFamily="34" charset="0"/>
              <a:ea typeface="Verdana" pitchFamily="34" charset="0"/>
              <a:cs typeface="Verdana" pitchFamily="34" charset="0"/>
            </a:endParaRPr>
          </a:p>
        </p:txBody>
      </p:sp>
      <p:sp>
        <p:nvSpPr>
          <p:cNvPr id="2" name="TextBox 1"/>
          <p:cNvSpPr txBox="1"/>
          <p:nvPr/>
        </p:nvSpPr>
        <p:spPr>
          <a:xfrm>
            <a:off x="914400" y="1600200"/>
            <a:ext cx="7010400" cy="5078313"/>
          </a:xfrm>
          <a:prstGeom prst="rect">
            <a:avLst/>
          </a:prstGeom>
          <a:noFill/>
        </p:spPr>
        <p:txBody>
          <a:bodyPr wrap="square" rtlCol="0">
            <a:spAutoFit/>
          </a:bodyPr>
          <a:lstStyle/>
          <a:p>
            <a:pPr marL="342900" indent="-342900">
              <a:buAutoNum type="arabicPeriod"/>
            </a:pPr>
            <a:r>
              <a:rPr lang="en-US" b="1" dirty="0"/>
              <a:t>What if I loose my phone? </a:t>
            </a:r>
          </a:p>
          <a:p>
            <a:r>
              <a:rPr lang="en-US" dirty="0"/>
              <a:t>	If your phone is lost or stolen, it unfortunately cannot be 	replaced </a:t>
            </a:r>
          </a:p>
          <a:p>
            <a:r>
              <a:rPr lang="en-US" b="1" dirty="0"/>
              <a:t>2. What if I don’t have a Medicaid number? </a:t>
            </a:r>
          </a:p>
          <a:p>
            <a:r>
              <a:rPr lang="en-US" dirty="0"/>
              <a:t>	If you don’t know your Medicaid number, </a:t>
            </a:r>
            <a:r>
              <a:rPr lang="en-US"/>
              <a:t>call Stephon </a:t>
            </a:r>
            <a:r>
              <a:rPr lang="en-US" dirty="0"/>
              <a:t>at </a:t>
            </a:r>
            <a:r>
              <a:rPr lang="en-US" dirty="0" err="1"/>
              <a:t>iFoster</a:t>
            </a:r>
            <a:r>
              <a:rPr lang="en-US" dirty="0"/>
              <a:t> 	(855)936-7837</a:t>
            </a:r>
          </a:p>
          <a:p>
            <a:r>
              <a:rPr lang="en-US" b="1" dirty="0"/>
              <a:t>3. What if I already have an free phone? </a:t>
            </a:r>
          </a:p>
          <a:p>
            <a:r>
              <a:rPr lang="en-US" dirty="0"/>
              <a:t>	If you have already applied for the phone, you cannot apply 	again. </a:t>
            </a:r>
          </a:p>
          <a:p>
            <a:r>
              <a:rPr lang="en-US" b="1" dirty="0"/>
              <a:t>4. How long does it take to get a phone? </a:t>
            </a:r>
          </a:p>
          <a:p>
            <a:r>
              <a:rPr lang="en-US" b="1" dirty="0"/>
              <a:t>	</a:t>
            </a:r>
            <a:r>
              <a:rPr lang="en-US" dirty="0"/>
              <a:t>It takes approximately 10 days after your application has been 	processed. </a:t>
            </a:r>
          </a:p>
          <a:p>
            <a:r>
              <a:rPr lang="en-US" b="1" dirty="0"/>
              <a:t>5. Where can I find updates about my phone? </a:t>
            </a:r>
          </a:p>
          <a:p>
            <a:r>
              <a:rPr lang="en-US" dirty="0"/>
              <a:t>	You can find them in your client messages in your </a:t>
            </a:r>
            <a:r>
              <a:rPr lang="en-US" dirty="0" err="1"/>
              <a:t>iFoster</a:t>
            </a:r>
            <a:r>
              <a:rPr lang="en-US" dirty="0"/>
              <a:t> 	account. </a:t>
            </a:r>
          </a:p>
          <a:p>
            <a:r>
              <a:rPr lang="en-US" b="1" dirty="0"/>
              <a:t>6. How long is my phone service provided? </a:t>
            </a:r>
          </a:p>
          <a:p>
            <a:r>
              <a:rPr lang="en-US" dirty="0"/>
              <a:t>	You have your phone for 12 months, and need to requalify 	once a year (you will receive a text reminding you to do this) </a:t>
            </a:r>
          </a:p>
        </p:txBody>
      </p:sp>
    </p:spTree>
    <p:extLst>
      <p:ext uri="{BB962C8B-B14F-4D97-AF65-F5344CB8AC3E}">
        <p14:creationId xmlns:p14="http://schemas.microsoft.com/office/powerpoint/2010/main" val="2088923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19636</TotalTime>
  <Words>159</Words>
  <Application>Microsoft Office PowerPoint</Application>
  <PresentationFormat>On-screen Show (4:3)</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Verdana</vt:lpstr>
      <vt:lpstr>Office Theme</vt:lpstr>
      <vt:lpstr>PowerPoint Presentation</vt:lpstr>
      <vt:lpstr>PROGRAM OFFERING</vt:lpstr>
      <vt:lpstr>PROGRAM OFFERING</vt:lpstr>
      <vt:lpstr>Step-by-Step Sign Up Process</vt:lpstr>
      <vt:lpstr>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Smartphones for Foster Youth</dc:title>
  <dc:creator/>
  <cp:lastModifiedBy>Lau, Tin</cp:lastModifiedBy>
  <cp:revision>599</cp:revision>
  <cp:lastPrinted>2016-08-02T18:01:43Z</cp:lastPrinted>
  <dcterms:created xsi:type="dcterms:W3CDTF">2013-02-03T23:52:03Z</dcterms:created>
  <dcterms:modified xsi:type="dcterms:W3CDTF">2020-01-08T15:59:18Z</dcterms:modified>
</cp:coreProperties>
</file>