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Frank Ruhl Libre" panose="00000500000000000000" pitchFamily="2" charset="-79"/>
      <p:regular r:id="rId17"/>
      <p:bold r:id="rId18"/>
    </p:embeddedFont>
    <p:embeddedFont>
      <p:font typeface="Frank Ruhl Libre Black" panose="00000A00000000000000" pitchFamily="2" charset="-79"/>
      <p:bold r:id="rId19"/>
    </p:embeddedFont>
    <p:embeddedFont>
      <p:font typeface="Frank Ruhl Libre ExtraBold" panose="020B0604020202020204" charset="-79"/>
      <p:bold r:id="rId20"/>
    </p:embeddedFont>
    <p:embeddedFont>
      <p:font typeface="Montserrat" panose="00000500000000000000" pitchFamily="2" charset="0"/>
      <p:regular r:id="rId21"/>
      <p:bold r:id="rId22"/>
      <p:italic r:id="rId23"/>
      <p:boldItalic r:id="rId24"/>
    </p:embeddedFont>
    <p:embeddedFont>
      <p:font typeface="Montserrat Black" panose="00000A00000000000000" pitchFamily="2" charset="0"/>
      <p:bold r:id="rId25"/>
      <p:boldItalic r:id="rId26"/>
    </p:embeddedFont>
    <p:embeddedFont>
      <p:font typeface="Montserrat ExtraBold" panose="00000900000000000000" pitchFamily="2" charset="0"/>
      <p:bold r:id="rId27"/>
      <p:boldItalic r:id="rId28"/>
    </p:embeddedFont>
    <p:embeddedFont>
      <p:font typeface="Montserrat SemiBold" panose="000007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1aa02b3f7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1aa02b3f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2a429b40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42a429b40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1aa02b3f7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41aa02b3f7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41aa02b3f7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41aa02b3f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1aa02b3f7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241aa02b3f7_0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1aa02b3f7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1aa02b3f7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1aa02b3f7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1aa02b3f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42a429b40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42a429b40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1aa02b3f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41aa02b3f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1aa02b3f7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1aa02b3f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1aa02b3f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41aa02b3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1aa02b3f7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1aa02b3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1c08e162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1c08e16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1772975" y="528144"/>
            <a:ext cx="5597700" cy="2475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Clr>
                <a:srgbClr val="57068C"/>
              </a:buClr>
              <a:buSzPts val="5600"/>
              <a:buNone/>
              <a:defRPr sz="5600">
                <a:solidFill>
                  <a:srgbClr val="57068C"/>
                </a:solidFill>
              </a:defRPr>
            </a:lvl1pPr>
            <a:lvl2pPr lvl="1" algn="l">
              <a:lnSpc>
                <a:spcPct val="80000"/>
              </a:lnSpc>
              <a:spcBef>
                <a:spcPts val="0"/>
              </a:spcBef>
              <a:spcAft>
                <a:spcPts val="0"/>
              </a:spcAft>
              <a:buSzPts val="4800"/>
              <a:buNone/>
              <a:defRPr sz="4800"/>
            </a:lvl2pPr>
            <a:lvl3pPr lvl="2" algn="l">
              <a:lnSpc>
                <a:spcPct val="80000"/>
              </a:lnSpc>
              <a:spcBef>
                <a:spcPts val="0"/>
              </a:spcBef>
              <a:spcAft>
                <a:spcPts val="0"/>
              </a:spcAft>
              <a:buSzPts val="4800"/>
              <a:buNone/>
              <a:defRPr sz="4800"/>
            </a:lvl3pPr>
            <a:lvl4pPr lvl="3" algn="l">
              <a:lnSpc>
                <a:spcPct val="80000"/>
              </a:lnSpc>
              <a:spcBef>
                <a:spcPts val="0"/>
              </a:spcBef>
              <a:spcAft>
                <a:spcPts val="0"/>
              </a:spcAft>
              <a:buSzPts val="4800"/>
              <a:buNone/>
              <a:defRPr sz="4800"/>
            </a:lvl4pPr>
            <a:lvl5pPr lvl="4" algn="l">
              <a:lnSpc>
                <a:spcPct val="80000"/>
              </a:lnSpc>
              <a:spcBef>
                <a:spcPts val="0"/>
              </a:spcBef>
              <a:spcAft>
                <a:spcPts val="0"/>
              </a:spcAft>
              <a:buSzPts val="4800"/>
              <a:buNone/>
              <a:defRPr sz="4800"/>
            </a:lvl5pPr>
            <a:lvl6pPr lvl="5" algn="l">
              <a:lnSpc>
                <a:spcPct val="80000"/>
              </a:lnSpc>
              <a:spcBef>
                <a:spcPts val="0"/>
              </a:spcBef>
              <a:spcAft>
                <a:spcPts val="0"/>
              </a:spcAft>
              <a:buSzPts val="4800"/>
              <a:buNone/>
              <a:defRPr sz="4800"/>
            </a:lvl6pPr>
            <a:lvl7pPr lvl="6" algn="l">
              <a:lnSpc>
                <a:spcPct val="80000"/>
              </a:lnSpc>
              <a:spcBef>
                <a:spcPts val="0"/>
              </a:spcBef>
              <a:spcAft>
                <a:spcPts val="0"/>
              </a:spcAft>
              <a:buSzPts val="4800"/>
              <a:buNone/>
              <a:defRPr sz="4800"/>
            </a:lvl7pPr>
            <a:lvl8pPr lvl="7" algn="l">
              <a:lnSpc>
                <a:spcPct val="80000"/>
              </a:lnSpc>
              <a:spcBef>
                <a:spcPts val="0"/>
              </a:spcBef>
              <a:spcAft>
                <a:spcPts val="0"/>
              </a:spcAft>
              <a:buSzPts val="4800"/>
              <a:buNone/>
              <a:defRPr sz="4800"/>
            </a:lvl8pPr>
            <a:lvl9pPr lvl="8" algn="l">
              <a:lnSpc>
                <a:spcPct val="80000"/>
              </a:lnSpc>
              <a:spcBef>
                <a:spcPts val="0"/>
              </a:spcBef>
              <a:spcAft>
                <a:spcPts val="0"/>
              </a:spcAft>
              <a:buSzPts val="4800"/>
              <a:buNone/>
              <a:defRPr sz="4800"/>
            </a:lvl9pPr>
          </a:lstStyle>
          <a:p>
            <a:endParaRPr/>
          </a:p>
        </p:txBody>
      </p:sp>
      <p:sp>
        <p:nvSpPr>
          <p:cNvPr id="52" name="Google Shape;52;p11"/>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53" name="Google Shape;53;p11"/>
          <p:cNvSpPr txBox="1">
            <a:spLocks noGrp="1"/>
          </p:cNvSpPr>
          <p:nvPr>
            <p:ph type="body" idx="1"/>
          </p:nvPr>
        </p:nvSpPr>
        <p:spPr>
          <a:xfrm>
            <a:off x="2120250" y="2660325"/>
            <a:ext cx="4903500" cy="1615500"/>
          </a:xfrm>
          <a:prstGeom prst="rect">
            <a:avLst/>
          </a:prstGeom>
          <a:noFill/>
          <a:ln>
            <a:noFill/>
          </a:ln>
        </p:spPr>
        <p:txBody>
          <a:bodyPr spcFirstLastPara="1" wrap="square" lIns="91425" tIns="91425" rIns="91425" bIns="91425" anchor="t" anchorCtr="0">
            <a:noAutofit/>
          </a:bodyPr>
          <a:lstStyle>
            <a:lvl1pPr marL="457200" lvl="0" indent="-330200" algn="ctr">
              <a:lnSpc>
                <a:spcPct val="125000"/>
              </a:lnSpc>
              <a:spcBef>
                <a:spcPts val="0"/>
              </a:spcBef>
              <a:spcAft>
                <a:spcPts val="0"/>
              </a:spcAft>
              <a:buSzPts val="1600"/>
              <a:buChar char="●"/>
              <a:defRPr sz="1600"/>
            </a:lvl1pPr>
            <a:lvl2pPr marL="914400" lvl="1" indent="-330200" algn="ctr">
              <a:lnSpc>
                <a:spcPct val="125000"/>
              </a:lnSpc>
              <a:spcBef>
                <a:spcPts val="0"/>
              </a:spcBef>
              <a:spcAft>
                <a:spcPts val="0"/>
              </a:spcAft>
              <a:buSzPts val="1600"/>
              <a:buChar char="○"/>
              <a:defRPr sz="1600"/>
            </a:lvl2pPr>
            <a:lvl3pPr marL="1371600" lvl="2" indent="-330200" algn="ctr">
              <a:lnSpc>
                <a:spcPct val="125000"/>
              </a:lnSpc>
              <a:spcBef>
                <a:spcPts val="0"/>
              </a:spcBef>
              <a:spcAft>
                <a:spcPts val="0"/>
              </a:spcAft>
              <a:buSzPts val="1600"/>
              <a:buChar char="■"/>
              <a:defRPr sz="1600"/>
            </a:lvl3pPr>
            <a:lvl4pPr marL="1828800" lvl="3" indent="-330200" algn="ctr">
              <a:lnSpc>
                <a:spcPct val="125000"/>
              </a:lnSpc>
              <a:spcBef>
                <a:spcPts val="0"/>
              </a:spcBef>
              <a:spcAft>
                <a:spcPts val="0"/>
              </a:spcAft>
              <a:buSzPts val="1600"/>
              <a:buChar char="●"/>
              <a:defRPr sz="1600"/>
            </a:lvl4pPr>
            <a:lvl5pPr marL="2286000" lvl="4" indent="-330200" algn="ctr">
              <a:lnSpc>
                <a:spcPct val="125000"/>
              </a:lnSpc>
              <a:spcBef>
                <a:spcPts val="0"/>
              </a:spcBef>
              <a:spcAft>
                <a:spcPts val="0"/>
              </a:spcAft>
              <a:buSzPts val="1600"/>
              <a:buChar char="○"/>
              <a:defRPr sz="1600"/>
            </a:lvl5pPr>
            <a:lvl6pPr marL="2743200" lvl="5" indent="-330200" algn="ctr">
              <a:lnSpc>
                <a:spcPct val="125000"/>
              </a:lnSpc>
              <a:spcBef>
                <a:spcPts val="0"/>
              </a:spcBef>
              <a:spcAft>
                <a:spcPts val="0"/>
              </a:spcAft>
              <a:buSzPts val="1600"/>
              <a:buChar char="■"/>
              <a:defRPr sz="1600"/>
            </a:lvl6pPr>
            <a:lvl7pPr marL="3200400" lvl="6" indent="-330200" algn="ctr">
              <a:lnSpc>
                <a:spcPct val="125000"/>
              </a:lnSpc>
              <a:spcBef>
                <a:spcPts val="0"/>
              </a:spcBef>
              <a:spcAft>
                <a:spcPts val="0"/>
              </a:spcAft>
              <a:buSzPts val="1600"/>
              <a:buChar char="●"/>
              <a:defRPr sz="1600"/>
            </a:lvl7pPr>
            <a:lvl8pPr marL="3657600" lvl="7" indent="-330200" algn="ctr">
              <a:lnSpc>
                <a:spcPct val="125000"/>
              </a:lnSpc>
              <a:spcBef>
                <a:spcPts val="0"/>
              </a:spcBef>
              <a:spcAft>
                <a:spcPts val="0"/>
              </a:spcAft>
              <a:buSzPts val="1600"/>
              <a:buChar char="○"/>
              <a:defRPr sz="1600"/>
            </a:lvl8pPr>
            <a:lvl9pPr marL="4114800" lvl="8" indent="-330200" algn="ctr">
              <a:lnSpc>
                <a:spcPct val="125000"/>
              </a:lnSpc>
              <a:spcBef>
                <a:spcPts val="0"/>
              </a:spcBef>
              <a:spcAft>
                <a:spcPts val="0"/>
              </a:spcAft>
              <a:buSzPts val="1600"/>
              <a:buChar char="■"/>
              <a:defRPr sz="1600"/>
            </a:lvl9pPr>
          </a:lstStyle>
          <a:p>
            <a:endParaRPr/>
          </a:p>
        </p:txBody>
      </p:sp>
      <p:pic>
        <p:nvPicPr>
          <p:cNvPr id="54" name="Google Shape;54;p11"/>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2" descr=" "/>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2"/>
          <p:cNvSpPr txBox="1">
            <a:spLocks noGrp="1"/>
          </p:cNvSpPr>
          <p:nvPr>
            <p:ph type="title"/>
          </p:nvPr>
        </p:nvSpPr>
        <p:spPr>
          <a:xfrm>
            <a:off x="294375" y="1233175"/>
            <a:ext cx="4079100" cy="14823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57068C"/>
              </a:buClr>
              <a:buSzPts val="3600"/>
              <a:buNone/>
              <a:defRPr sz="3600">
                <a:solidFill>
                  <a:srgbClr val="57068C"/>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8" name="Google Shape;58;p12"/>
          <p:cNvSpPr txBox="1">
            <a:spLocks noGrp="1"/>
          </p:cNvSpPr>
          <p:nvPr>
            <p:ph type="subTitle" idx="1"/>
          </p:nvPr>
        </p:nvSpPr>
        <p:spPr>
          <a:xfrm>
            <a:off x="294375" y="2803075"/>
            <a:ext cx="3616800" cy="123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6ABA"/>
              </a:buClr>
              <a:buSzPts val="1800"/>
              <a:buNone/>
              <a:defRPr>
                <a:solidFill>
                  <a:srgbClr val="9A6ABA"/>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59" name="Google Shape;59;p12"/>
          <p:cNvSpPr txBox="1">
            <a:spLocks noGrp="1"/>
          </p:cNvSpPr>
          <p:nvPr>
            <p:ph type="body" idx="2"/>
          </p:nvPr>
        </p:nvSpPr>
        <p:spPr>
          <a:xfrm>
            <a:off x="4939500" y="724075"/>
            <a:ext cx="3837000" cy="35517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0" name="Google Shape;60;p12"/>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pic>
        <p:nvPicPr>
          <p:cNvPr id="61" name="Google Shape;61;p12"/>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3"/>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64" name="Google Shape;64;p13"/>
          <p:cNvSpPr txBox="1">
            <a:spLocks noGrp="1"/>
          </p:cNvSpPr>
          <p:nvPr>
            <p:ph type="title"/>
          </p:nvPr>
        </p:nvSpPr>
        <p:spPr>
          <a:xfrm>
            <a:off x="311700" y="3619355"/>
            <a:ext cx="4511700" cy="605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333333"/>
              </a:buClr>
              <a:buSzPts val="1800"/>
              <a:buFont typeface="Montserrat"/>
              <a:buNone/>
              <a:defRPr sz="1800" b="0">
                <a:solidFill>
                  <a:srgbClr val="333333"/>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pic>
        <p:nvPicPr>
          <p:cNvPr id="65" name="Google Shape;65;p13"/>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4"/>
          <p:cNvSpPr txBox="1">
            <a:spLocks noGrp="1"/>
          </p:cNvSpPr>
          <p:nvPr>
            <p:ph type="title" hasCustomPrompt="1"/>
          </p:nvPr>
        </p:nvSpPr>
        <p:spPr>
          <a:xfrm>
            <a:off x="311700" y="606575"/>
            <a:ext cx="8520600" cy="167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57068C"/>
              </a:buClr>
              <a:buSzPts val="13000"/>
              <a:buNone/>
              <a:defRPr sz="13000">
                <a:solidFill>
                  <a:srgbClr val="57068C"/>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8" name="Google Shape;68;p14"/>
          <p:cNvSpPr txBox="1">
            <a:spLocks noGrp="1"/>
          </p:cNvSpPr>
          <p:nvPr>
            <p:ph type="body" idx="1"/>
          </p:nvPr>
        </p:nvSpPr>
        <p:spPr>
          <a:xfrm>
            <a:off x="3007950" y="3094875"/>
            <a:ext cx="3128100" cy="1186800"/>
          </a:xfrm>
          <a:prstGeom prst="rect">
            <a:avLst/>
          </a:prstGeom>
          <a:noFill/>
          <a:ln>
            <a:noFill/>
          </a:ln>
        </p:spPr>
        <p:txBody>
          <a:bodyPr spcFirstLastPara="1" wrap="square" lIns="91425" tIns="91425" rIns="91425" bIns="91425" anchor="t" anchorCtr="0">
            <a:noAutofit/>
          </a:bodyPr>
          <a:lstStyle>
            <a:lvl1pPr marL="457200" lvl="0" indent="-298450" algn="ctr">
              <a:lnSpc>
                <a:spcPct val="115000"/>
              </a:lnSpc>
              <a:spcBef>
                <a:spcPts val="0"/>
              </a:spcBef>
              <a:spcAft>
                <a:spcPts val="0"/>
              </a:spcAft>
              <a:buSzPts val="1100"/>
              <a:buChar char="●"/>
              <a:defRPr sz="1100"/>
            </a:lvl1pPr>
            <a:lvl2pPr marL="914400" lvl="1" indent="-298450" algn="ctr">
              <a:lnSpc>
                <a:spcPct val="115000"/>
              </a:lnSpc>
              <a:spcBef>
                <a:spcPts val="0"/>
              </a:spcBef>
              <a:spcAft>
                <a:spcPts val="0"/>
              </a:spcAft>
              <a:buSzPts val="1100"/>
              <a:buChar char="○"/>
              <a:defRPr sz="1100"/>
            </a:lvl2pPr>
            <a:lvl3pPr marL="1371600" lvl="2" indent="-298450" algn="ctr">
              <a:lnSpc>
                <a:spcPct val="115000"/>
              </a:lnSpc>
              <a:spcBef>
                <a:spcPts val="0"/>
              </a:spcBef>
              <a:spcAft>
                <a:spcPts val="0"/>
              </a:spcAft>
              <a:buSzPts val="1100"/>
              <a:buChar char="■"/>
              <a:defRPr sz="1100"/>
            </a:lvl3pPr>
            <a:lvl4pPr marL="1828800" lvl="3" indent="-298450" algn="ctr">
              <a:lnSpc>
                <a:spcPct val="115000"/>
              </a:lnSpc>
              <a:spcBef>
                <a:spcPts val="0"/>
              </a:spcBef>
              <a:spcAft>
                <a:spcPts val="0"/>
              </a:spcAft>
              <a:buSzPts val="1100"/>
              <a:buChar char="●"/>
              <a:defRPr sz="1100"/>
            </a:lvl4pPr>
            <a:lvl5pPr marL="2286000" lvl="4" indent="-298450" algn="ctr">
              <a:lnSpc>
                <a:spcPct val="115000"/>
              </a:lnSpc>
              <a:spcBef>
                <a:spcPts val="0"/>
              </a:spcBef>
              <a:spcAft>
                <a:spcPts val="0"/>
              </a:spcAft>
              <a:buSzPts val="1100"/>
              <a:buChar char="○"/>
              <a:defRPr sz="1100"/>
            </a:lvl5pPr>
            <a:lvl6pPr marL="2743200" lvl="5" indent="-298450" algn="ctr">
              <a:lnSpc>
                <a:spcPct val="115000"/>
              </a:lnSpc>
              <a:spcBef>
                <a:spcPts val="0"/>
              </a:spcBef>
              <a:spcAft>
                <a:spcPts val="0"/>
              </a:spcAft>
              <a:buSzPts val="1100"/>
              <a:buChar char="■"/>
              <a:defRPr sz="1100"/>
            </a:lvl6pPr>
            <a:lvl7pPr marL="3200400" lvl="6" indent="-298450" algn="ctr">
              <a:lnSpc>
                <a:spcPct val="115000"/>
              </a:lnSpc>
              <a:spcBef>
                <a:spcPts val="0"/>
              </a:spcBef>
              <a:spcAft>
                <a:spcPts val="0"/>
              </a:spcAft>
              <a:buSzPts val="1100"/>
              <a:buChar char="●"/>
              <a:defRPr sz="1100"/>
            </a:lvl7pPr>
            <a:lvl8pPr marL="3657600" lvl="7" indent="-298450" algn="ctr">
              <a:lnSpc>
                <a:spcPct val="115000"/>
              </a:lnSpc>
              <a:spcBef>
                <a:spcPts val="0"/>
              </a:spcBef>
              <a:spcAft>
                <a:spcPts val="0"/>
              </a:spcAft>
              <a:buSzPts val="1100"/>
              <a:buChar char="○"/>
              <a:defRPr sz="1100"/>
            </a:lvl8pPr>
            <a:lvl9pPr marL="4114800" lvl="8" indent="-298450" algn="ctr">
              <a:lnSpc>
                <a:spcPct val="115000"/>
              </a:lnSpc>
              <a:spcBef>
                <a:spcPts val="0"/>
              </a:spcBef>
              <a:spcAft>
                <a:spcPts val="0"/>
              </a:spcAft>
              <a:buSzPts val="1100"/>
              <a:buChar char="■"/>
              <a:defRPr sz="1100"/>
            </a:lvl9pPr>
          </a:lstStyle>
          <a:p>
            <a:endParaRPr/>
          </a:p>
        </p:txBody>
      </p:sp>
      <p:sp>
        <p:nvSpPr>
          <p:cNvPr id="69" name="Google Shape;69;p14"/>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70" name="Google Shape;70;p14"/>
          <p:cNvSpPr txBox="1">
            <a:spLocks noGrp="1"/>
          </p:cNvSpPr>
          <p:nvPr>
            <p:ph type="subTitle" idx="2"/>
          </p:nvPr>
        </p:nvSpPr>
        <p:spPr>
          <a:xfrm>
            <a:off x="1429500" y="2353776"/>
            <a:ext cx="6285000" cy="463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2800" b="1">
                <a:solidFill>
                  <a:schemeClr val="accent1"/>
                </a:solidFill>
                <a:latin typeface="Frank Ruhl Libre"/>
                <a:ea typeface="Frank Ruhl Libre"/>
                <a:cs typeface="Frank Ruhl Libre"/>
                <a:sym typeface="Frank Ruhl Libr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71" name="Google Shape;71;p14"/>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ext">
  <p:cSld name="CUSTOM">
    <p:spTree>
      <p:nvGrpSpPr>
        <p:cNvPr id="1" name="Shape 72"/>
        <p:cNvGrpSpPr/>
        <p:nvPr/>
      </p:nvGrpSpPr>
      <p:grpSpPr>
        <a:xfrm>
          <a:off x="0" y="0"/>
          <a:ext cx="0" cy="0"/>
          <a:chOff x="0" y="0"/>
          <a:chExt cx="0" cy="0"/>
        </a:xfrm>
      </p:grpSpPr>
      <p:sp>
        <p:nvSpPr>
          <p:cNvPr id="73" name="Google Shape;73;p15"/>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74" name="Google Shape;74;p15"/>
          <p:cNvSpPr txBox="1">
            <a:spLocks noGrp="1"/>
          </p:cNvSpPr>
          <p:nvPr>
            <p:ph type="title"/>
          </p:nvPr>
        </p:nvSpPr>
        <p:spPr>
          <a:xfrm>
            <a:off x="4969800" y="1412750"/>
            <a:ext cx="3766800" cy="13746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57068C"/>
              </a:buClr>
              <a:buSzPts val="3600"/>
              <a:buNone/>
              <a:defRPr>
                <a:solidFill>
                  <a:srgbClr val="57068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15"/>
          <p:cNvSpPr txBox="1">
            <a:spLocks noGrp="1"/>
          </p:cNvSpPr>
          <p:nvPr>
            <p:ph type="body" idx="1"/>
          </p:nvPr>
        </p:nvSpPr>
        <p:spPr>
          <a:xfrm>
            <a:off x="4969675" y="2901150"/>
            <a:ext cx="3766800" cy="1374600"/>
          </a:xfrm>
          <a:prstGeom prst="rect">
            <a:avLst/>
          </a:prstGeom>
          <a:noFill/>
          <a:ln>
            <a:noFill/>
          </a:ln>
        </p:spPr>
        <p:txBody>
          <a:bodyPr spcFirstLastPara="1" wrap="square" lIns="91425" tIns="91425" rIns="91425" bIns="91425" anchor="t" anchorCtr="0">
            <a:noAutofit/>
          </a:bodyPr>
          <a:lstStyle>
            <a:lvl1pPr marL="457200" lvl="0" indent="-298450" algn="l">
              <a:lnSpc>
                <a:spcPct val="125000"/>
              </a:lnSpc>
              <a:spcBef>
                <a:spcPts val="0"/>
              </a:spcBef>
              <a:spcAft>
                <a:spcPts val="0"/>
              </a:spcAft>
              <a:buSzPts val="1100"/>
              <a:buChar char="●"/>
              <a:defRPr sz="1100"/>
            </a:lvl1pPr>
            <a:lvl2pPr marL="914400" lvl="1" indent="-298450" algn="l">
              <a:lnSpc>
                <a:spcPct val="125000"/>
              </a:lnSpc>
              <a:spcBef>
                <a:spcPts val="800"/>
              </a:spcBef>
              <a:spcAft>
                <a:spcPts val="0"/>
              </a:spcAft>
              <a:buSzPts val="1100"/>
              <a:buChar char="○"/>
              <a:defRPr sz="1100"/>
            </a:lvl2pPr>
            <a:lvl3pPr marL="1371600" lvl="2" indent="-298450" algn="l">
              <a:lnSpc>
                <a:spcPct val="125000"/>
              </a:lnSpc>
              <a:spcBef>
                <a:spcPts val="800"/>
              </a:spcBef>
              <a:spcAft>
                <a:spcPts val="0"/>
              </a:spcAft>
              <a:buSzPts val="1100"/>
              <a:buChar char="■"/>
              <a:defRPr sz="1100"/>
            </a:lvl3pPr>
            <a:lvl4pPr marL="1828800" lvl="3" indent="-298450" algn="l">
              <a:lnSpc>
                <a:spcPct val="125000"/>
              </a:lnSpc>
              <a:spcBef>
                <a:spcPts val="800"/>
              </a:spcBef>
              <a:spcAft>
                <a:spcPts val="0"/>
              </a:spcAft>
              <a:buSzPts val="1100"/>
              <a:buChar char="●"/>
              <a:defRPr sz="1100"/>
            </a:lvl4pPr>
            <a:lvl5pPr marL="2286000" lvl="4" indent="-298450" algn="l">
              <a:lnSpc>
                <a:spcPct val="125000"/>
              </a:lnSpc>
              <a:spcBef>
                <a:spcPts val="800"/>
              </a:spcBef>
              <a:spcAft>
                <a:spcPts val="0"/>
              </a:spcAft>
              <a:buSzPts val="1100"/>
              <a:buChar char="○"/>
              <a:defRPr sz="1100"/>
            </a:lvl5pPr>
            <a:lvl6pPr marL="2743200" lvl="5" indent="-298450" algn="l">
              <a:lnSpc>
                <a:spcPct val="125000"/>
              </a:lnSpc>
              <a:spcBef>
                <a:spcPts val="800"/>
              </a:spcBef>
              <a:spcAft>
                <a:spcPts val="0"/>
              </a:spcAft>
              <a:buSzPts val="1100"/>
              <a:buChar char="■"/>
              <a:defRPr sz="1100"/>
            </a:lvl6pPr>
            <a:lvl7pPr marL="3200400" lvl="6" indent="-298450" algn="l">
              <a:lnSpc>
                <a:spcPct val="125000"/>
              </a:lnSpc>
              <a:spcBef>
                <a:spcPts val="800"/>
              </a:spcBef>
              <a:spcAft>
                <a:spcPts val="0"/>
              </a:spcAft>
              <a:buSzPts val="1100"/>
              <a:buChar char="●"/>
              <a:defRPr sz="1100"/>
            </a:lvl7pPr>
            <a:lvl8pPr marL="3657600" lvl="7" indent="-298450" algn="l">
              <a:lnSpc>
                <a:spcPct val="125000"/>
              </a:lnSpc>
              <a:spcBef>
                <a:spcPts val="800"/>
              </a:spcBef>
              <a:spcAft>
                <a:spcPts val="0"/>
              </a:spcAft>
              <a:buSzPts val="1100"/>
              <a:buChar char="○"/>
              <a:defRPr sz="1100"/>
            </a:lvl8pPr>
            <a:lvl9pPr marL="4114800" lvl="8" indent="-298450" algn="l">
              <a:lnSpc>
                <a:spcPct val="125000"/>
              </a:lnSpc>
              <a:spcBef>
                <a:spcPts val="800"/>
              </a:spcBef>
              <a:spcAft>
                <a:spcPts val="800"/>
              </a:spcAft>
              <a:buSzPts val="1100"/>
              <a:buChar char="■"/>
              <a:defRPr sz="1100"/>
            </a:lvl9pPr>
          </a:lstStyle>
          <a:p>
            <a:endParaRPr/>
          </a:p>
        </p:txBody>
      </p:sp>
      <p:pic>
        <p:nvPicPr>
          <p:cNvPr id="76" name="Google Shape;76;p15"/>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p:cSld name="CUSTOM_1">
    <p:spTree>
      <p:nvGrpSpPr>
        <p:cNvPr id="1" name="Shape 77"/>
        <p:cNvGrpSpPr/>
        <p:nvPr/>
      </p:nvGrpSpPr>
      <p:grpSpPr>
        <a:xfrm>
          <a:off x="0" y="0"/>
          <a:ext cx="0" cy="0"/>
          <a:chOff x="0" y="0"/>
          <a:chExt cx="0" cy="0"/>
        </a:xfrm>
      </p:grpSpPr>
      <p:sp>
        <p:nvSpPr>
          <p:cNvPr id="78" name="Google Shape;78;p16"/>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79" name="Google Shape;79;p16"/>
          <p:cNvSpPr txBox="1">
            <a:spLocks noGrp="1"/>
          </p:cNvSpPr>
          <p:nvPr>
            <p:ph type="title"/>
          </p:nvPr>
        </p:nvSpPr>
        <p:spPr>
          <a:xfrm>
            <a:off x="311700" y="587975"/>
            <a:ext cx="3610800" cy="8916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57068C"/>
              </a:buClr>
              <a:buSzPts val="4000"/>
              <a:buNone/>
              <a:defRPr sz="4000">
                <a:solidFill>
                  <a:srgbClr val="57068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16"/>
          <p:cNvSpPr txBox="1">
            <a:spLocks noGrp="1"/>
          </p:cNvSpPr>
          <p:nvPr>
            <p:ph type="body" idx="1"/>
          </p:nvPr>
        </p:nvSpPr>
        <p:spPr>
          <a:xfrm>
            <a:off x="311700" y="1836175"/>
            <a:ext cx="3610800" cy="2439600"/>
          </a:xfrm>
          <a:prstGeom prst="rect">
            <a:avLst/>
          </a:prstGeom>
          <a:noFill/>
          <a:ln>
            <a:noFill/>
          </a:ln>
        </p:spPr>
        <p:txBody>
          <a:bodyPr spcFirstLastPara="1" wrap="square" lIns="91425" tIns="91425" rIns="91425" bIns="91425" anchor="t" anchorCtr="0">
            <a:noAutofit/>
          </a:bodyPr>
          <a:lstStyle>
            <a:lvl1pPr marL="457200" lvl="0" indent="-317500" algn="l">
              <a:lnSpc>
                <a:spcPct val="125000"/>
              </a:lnSpc>
              <a:spcBef>
                <a:spcPts val="0"/>
              </a:spcBef>
              <a:spcAft>
                <a:spcPts val="0"/>
              </a:spcAft>
              <a:buSzPts val="1400"/>
              <a:buChar char="●"/>
              <a:defRPr sz="1400"/>
            </a:lvl1pPr>
            <a:lvl2pPr marL="914400" lvl="1" indent="-317500" algn="l">
              <a:lnSpc>
                <a:spcPct val="125000"/>
              </a:lnSpc>
              <a:spcBef>
                <a:spcPts val="800"/>
              </a:spcBef>
              <a:spcAft>
                <a:spcPts val="0"/>
              </a:spcAft>
              <a:buSzPts val="1400"/>
              <a:buChar char="○"/>
              <a:defRPr/>
            </a:lvl2pPr>
            <a:lvl3pPr marL="1371600" lvl="2" indent="-317500" algn="l">
              <a:lnSpc>
                <a:spcPct val="125000"/>
              </a:lnSpc>
              <a:spcBef>
                <a:spcPts val="800"/>
              </a:spcBef>
              <a:spcAft>
                <a:spcPts val="0"/>
              </a:spcAft>
              <a:buSzPts val="1400"/>
              <a:buChar char="■"/>
              <a:defRPr/>
            </a:lvl3pPr>
            <a:lvl4pPr marL="1828800" lvl="3" indent="-317500" algn="l">
              <a:lnSpc>
                <a:spcPct val="125000"/>
              </a:lnSpc>
              <a:spcBef>
                <a:spcPts val="800"/>
              </a:spcBef>
              <a:spcAft>
                <a:spcPts val="0"/>
              </a:spcAft>
              <a:buSzPts val="1400"/>
              <a:buChar char="●"/>
              <a:defRPr/>
            </a:lvl4pPr>
            <a:lvl5pPr marL="2286000" lvl="4" indent="-317500" algn="l">
              <a:lnSpc>
                <a:spcPct val="125000"/>
              </a:lnSpc>
              <a:spcBef>
                <a:spcPts val="800"/>
              </a:spcBef>
              <a:spcAft>
                <a:spcPts val="0"/>
              </a:spcAft>
              <a:buSzPts val="1400"/>
              <a:buChar char="○"/>
              <a:defRPr/>
            </a:lvl5pPr>
            <a:lvl6pPr marL="2743200" lvl="5" indent="-317500" algn="l">
              <a:lnSpc>
                <a:spcPct val="125000"/>
              </a:lnSpc>
              <a:spcBef>
                <a:spcPts val="800"/>
              </a:spcBef>
              <a:spcAft>
                <a:spcPts val="0"/>
              </a:spcAft>
              <a:buSzPts val="1400"/>
              <a:buChar char="■"/>
              <a:defRPr/>
            </a:lvl6pPr>
            <a:lvl7pPr marL="3200400" lvl="6" indent="-317500" algn="l">
              <a:lnSpc>
                <a:spcPct val="125000"/>
              </a:lnSpc>
              <a:spcBef>
                <a:spcPts val="800"/>
              </a:spcBef>
              <a:spcAft>
                <a:spcPts val="0"/>
              </a:spcAft>
              <a:buSzPts val="1400"/>
              <a:buChar char="●"/>
              <a:defRPr/>
            </a:lvl7pPr>
            <a:lvl8pPr marL="3657600" lvl="7" indent="-317500" algn="l">
              <a:lnSpc>
                <a:spcPct val="125000"/>
              </a:lnSpc>
              <a:spcBef>
                <a:spcPts val="800"/>
              </a:spcBef>
              <a:spcAft>
                <a:spcPts val="0"/>
              </a:spcAft>
              <a:buSzPts val="1400"/>
              <a:buChar char="○"/>
              <a:defRPr/>
            </a:lvl8pPr>
            <a:lvl9pPr marL="4114800" lvl="8" indent="-317500" algn="l">
              <a:lnSpc>
                <a:spcPct val="125000"/>
              </a:lnSpc>
              <a:spcBef>
                <a:spcPts val="800"/>
              </a:spcBef>
              <a:spcAft>
                <a:spcPts val="800"/>
              </a:spcAft>
              <a:buSzPts val="1400"/>
              <a:buChar char="■"/>
              <a:defRPr/>
            </a:lvl9pPr>
          </a:lstStyle>
          <a:p>
            <a:endParaRPr/>
          </a:p>
        </p:txBody>
      </p:sp>
      <p:sp>
        <p:nvSpPr>
          <p:cNvPr id="81" name="Google Shape;81;p16"/>
          <p:cNvSpPr txBox="1"/>
          <p:nvPr/>
        </p:nvSpPr>
        <p:spPr>
          <a:xfrm>
            <a:off x="5958050" y="683000"/>
            <a:ext cx="2778600" cy="109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Montserrat"/>
              <a:ea typeface="Montserrat"/>
              <a:cs typeface="Montserrat"/>
              <a:sym typeface="Montserrat"/>
            </a:endParaRPr>
          </a:p>
        </p:txBody>
      </p:sp>
      <p:sp>
        <p:nvSpPr>
          <p:cNvPr id="82" name="Google Shape;82;p16"/>
          <p:cNvSpPr txBox="1">
            <a:spLocks noGrp="1"/>
          </p:cNvSpPr>
          <p:nvPr>
            <p:ph type="body" idx="2"/>
          </p:nvPr>
        </p:nvSpPr>
        <p:spPr>
          <a:xfrm>
            <a:off x="5824575" y="683050"/>
            <a:ext cx="2911800" cy="1096800"/>
          </a:xfrm>
          <a:prstGeom prst="rect">
            <a:avLst/>
          </a:prstGeom>
          <a:noFill/>
          <a:ln>
            <a:noFill/>
          </a:ln>
        </p:spPr>
        <p:txBody>
          <a:bodyPr spcFirstLastPara="1" wrap="square" lIns="91425" tIns="91425" rIns="91425" bIns="91425" anchor="ctr" anchorCtr="0">
            <a:noAutofit/>
          </a:bodyPr>
          <a:lstStyle>
            <a:lvl1pPr marL="457200" lvl="0" indent="-292100" algn="l">
              <a:lnSpc>
                <a:spcPct val="115000"/>
              </a:lnSpc>
              <a:spcBef>
                <a:spcPts val="0"/>
              </a:spcBef>
              <a:spcAft>
                <a:spcPts val="0"/>
              </a:spcAft>
              <a:buSzPts val="1000"/>
              <a:buChar char="●"/>
              <a:defRPr sz="1000"/>
            </a:lvl1pPr>
            <a:lvl2pPr marL="914400" lvl="1" indent="-292100" algn="l">
              <a:lnSpc>
                <a:spcPct val="115000"/>
              </a:lnSpc>
              <a:spcBef>
                <a:spcPts val="600"/>
              </a:spcBef>
              <a:spcAft>
                <a:spcPts val="0"/>
              </a:spcAft>
              <a:buSzPts val="1000"/>
              <a:buChar char="○"/>
              <a:defRPr sz="1000"/>
            </a:lvl2pPr>
            <a:lvl3pPr marL="1371600" lvl="2" indent="-292100" algn="l">
              <a:lnSpc>
                <a:spcPct val="115000"/>
              </a:lnSpc>
              <a:spcBef>
                <a:spcPts val="600"/>
              </a:spcBef>
              <a:spcAft>
                <a:spcPts val="0"/>
              </a:spcAft>
              <a:buSzPts val="1000"/>
              <a:buChar char="■"/>
              <a:defRPr sz="1000"/>
            </a:lvl3pPr>
            <a:lvl4pPr marL="1828800" lvl="3" indent="-292100" algn="l">
              <a:lnSpc>
                <a:spcPct val="115000"/>
              </a:lnSpc>
              <a:spcBef>
                <a:spcPts val="600"/>
              </a:spcBef>
              <a:spcAft>
                <a:spcPts val="0"/>
              </a:spcAft>
              <a:buSzPts val="1000"/>
              <a:buChar char="●"/>
              <a:defRPr sz="1000"/>
            </a:lvl4pPr>
            <a:lvl5pPr marL="2286000" lvl="4" indent="-292100" algn="l">
              <a:lnSpc>
                <a:spcPct val="115000"/>
              </a:lnSpc>
              <a:spcBef>
                <a:spcPts val="600"/>
              </a:spcBef>
              <a:spcAft>
                <a:spcPts val="0"/>
              </a:spcAft>
              <a:buSzPts val="1000"/>
              <a:buChar char="○"/>
              <a:defRPr sz="1000"/>
            </a:lvl5pPr>
            <a:lvl6pPr marL="2743200" lvl="5" indent="-292100" algn="l">
              <a:lnSpc>
                <a:spcPct val="115000"/>
              </a:lnSpc>
              <a:spcBef>
                <a:spcPts val="600"/>
              </a:spcBef>
              <a:spcAft>
                <a:spcPts val="0"/>
              </a:spcAft>
              <a:buSzPts val="1000"/>
              <a:buChar char="■"/>
              <a:defRPr sz="1000"/>
            </a:lvl6pPr>
            <a:lvl7pPr marL="3200400" lvl="6" indent="-292100" algn="l">
              <a:lnSpc>
                <a:spcPct val="115000"/>
              </a:lnSpc>
              <a:spcBef>
                <a:spcPts val="600"/>
              </a:spcBef>
              <a:spcAft>
                <a:spcPts val="0"/>
              </a:spcAft>
              <a:buSzPts val="1000"/>
              <a:buChar char="●"/>
              <a:defRPr sz="1000"/>
            </a:lvl7pPr>
            <a:lvl8pPr marL="3657600" lvl="7" indent="-292100" algn="l">
              <a:lnSpc>
                <a:spcPct val="115000"/>
              </a:lnSpc>
              <a:spcBef>
                <a:spcPts val="600"/>
              </a:spcBef>
              <a:spcAft>
                <a:spcPts val="0"/>
              </a:spcAft>
              <a:buSzPts val="1000"/>
              <a:buChar char="○"/>
              <a:defRPr sz="1000"/>
            </a:lvl8pPr>
            <a:lvl9pPr marL="4114800" lvl="8" indent="-292100" algn="l">
              <a:lnSpc>
                <a:spcPct val="115000"/>
              </a:lnSpc>
              <a:spcBef>
                <a:spcPts val="600"/>
              </a:spcBef>
              <a:spcAft>
                <a:spcPts val="600"/>
              </a:spcAft>
              <a:buSzPts val="1000"/>
              <a:buChar char="■"/>
              <a:defRPr sz="1000"/>
            </a:lvl9pPr>
          </a:lstStyle>
          <a:p>
            <a:endParaRPr/>
          </a:p>
        </p:txBody>
      </p:sp>
      <p:sp>
        <p:nvSpPr>
          <p:cNvPr id="83" name="Google Shape;83;p16"/>
          <p:cNvSpPr txBox="1">
            <a:spLocks noGrp="1"/>
          </p:cNvSpPr>
          <p:nvPr>
            <p:ph type="body" idx="3"/>
          </p:nvPr>
        </p:nvSpPr>
        <p:spPr>
          <a:xfrm>
            <a:off x="5824575" y="1931875"/>
            <a:ext cx="2911800" cy="1096800"/>
          </a:xfrm>
          <a:prstGeom prst="rect">
            <a:avLst/>
          </a:prstGeom>
          <a:noFill/>
          <a:ln>
            <a:noFill/>
          </a:ln>
        </p:spPr>
        <p:txBody>
          <a:bodyPr spcFirstLastPara="1" wrap="square" lIns="91425" tIns="91425" rIns="91425" bIns="91425" anchor="ctr" anchorCtr="0">
            <a:noAutofit/>
          </a:bodyPr>
          <a:lstStyle>
            <a:lvl1pPr marL="457200" lvl="0" indent="-292100" algn="l">
              <a:lnSpc>
                <a:spcPct val="115000"/>
              </a:lnSpc>
              <a:spcBef>
                <a:spcPts val="0"/>
              </a:spcBef>
              <a:spcAft>
                <a:spcPts val="0"/>
              </a:spcAft>
              <a:buSzPts val="1000"/>
              <a:buChar char="●"/>
              <a:defRPr sz="1000"/>
            </a:lvl1pPr>
            <a:lvl2pPr marL="914400" lvl="1" indent="-292100" algn="l">
              <a:lnSpc>
                <a:spcPct val="115000"/>
              </a:lnSpc>
              <a:spcBef>
                <a:spcPts val="600"/>
              </a:spcBef>
              <a:spcAft>
                <a:spcPts val="0"/>
              </a:spcAft>
              <a:buSzPts val="1000"/>
              <a:buChar char="○"/>
              <a:defRPr sz="1000"/>
            </a:lvl2pPr>
            <a:lvl3pPr marL="1371600" lvl="2" indent="-292100" algn="l">
              <a:lnSpc>
                <a:spcPct val="115000"/>
              </a:lnSpc>
              <a:spcBef>
                <a:spcPts val="600"/>
              </a:spcBef>
              <a:spcAft>
                <a:spcPts val="0"/>
              </a:spcAft>
              <a:buSzPts val="1000"/>
              <a:buChar char="■"/>
              <a:defRPr sz="1000"/>
            </a:lvl3pPr>
            <a:lvl4pPr marL="1828800" lvl="3" indent="-292100" algn="l">
              <a:lnSpc>
                <a:spcPct val="115000"/>
              </a:lnSpc>
              <a:spcBef>
                <a:spcPts val="600"/>
              </a:spcBef>
              <a:spcAft>
                <a:spcPts val="0"/>
              </a:spcAft>
              <a:buSzPts val="1000"/>
              <a:buChar char="●"/>
              <a:defRPr sz="1000"/>
            </a:lvl4pPr>
            <a:lvl5pPr marL="2286000" lvl="4" indent="-292100" algn="l">
              <a:lnSpc>
                <a:spcPct val="115000"/>
              </a:lnSpc>
              <a:spcBef>
                <a:spcPts val="600"/>
              </a:spcBef>
              <a:spcAft>
                <a:spcPts val="0"/>
              </a:spcAft>
              <a:buSzPts val="1000"/>
              <a:buChar char="○"/>
              <a:defRPr sz="1000"/>
            </a:lvl5pPr>
            <a:lvl6pPr marL="2743200" lvl="5" indent="-292100" algn="l">
              <a:lnSpc>
                <a:spcPct val="115000"/>
              </a:lnSpc>
              <a:spcBef>
                <a:spcPts val="600"/>
              </a:spcBef>
              <a:spcAft>
                <a:spcPts val="0"/>
              </a:spcAft>
              <a:buSzPts val="1000"/>
              <a:buChar char="■"/>
              <a:defRPr sz="1000"/>
            </a:lvl6pPr>
            <a:lvl7pPr marL="3200400" lvl="6" indent="-292100" algn="l">
              <a:lnSpc>
                <a:spcPct val="115000"/>
              </a:lnSpc>
              <a:spcBef>
                <a:spcPts val="600"/>
              </a:spcBef>
              <a:spcAft>
                <a:spcPts val="0"/>
              </a:spcAft>
              <a:buSzPts val="1000"/>
              <a:buChar char="●"/>
              <a:defRPr sz="1000"/>
            </a:lvl7pPr>
            <a:lvl8pPr marL="3657600" lvl="7" indent="-292100" algn="l">
              <a:lnSpc>
                <a:spcPct val="115000"/>
              </a:lnSpc>
              <a:spcBef>
                <a:spcPts val="600"/>
              </a:spcBef>
              <a:spcAft>
                <a:spcPts val="0"/>
              </a:spcAft>
              <a:buSzPts val="1000"/>
              <a:buChar char="○"/>
              <a:defRPr sz="1000"/>
            </a:lvl8pPr>
            <a:lvl9pPr marL="4114800" lvl="8" indent="-292100" algn="l">
              <a:lnSpc>
                <a:spcPct val="115000"/>
              </a:lnSpc>
              <a:spcBef>
                <a:spcPts val="600"/>
              </a:spcBef>
              <a:spcAft>
                <a:spcPts val="600"/>
              </a:spcAft>
              <a:buSzPts val="1000"/>
              <a:buChar char="■"/>
              <a:defRPr sz="1000"/>
            </a:lvl9pPr>
          </a:lstStyle>
          <a:p>
            <a:endParaRPr/>
          </a:p>
        </p:txBody>
      </p:sp>
      <p:sp>
        <p:nvSpPr>
          <p:cNvPr id="84" name="Google Shape;84;p16"/>
          <p:cNvSpPr txBox="1">
            <a:spLocks noGrp="1"/>
          </p:cNvSpPr>
          <p:nvPr>
            <p:ph type="body" idx="4"/>
          </p:nvPr>
        </p:nvSpPr>
        <p:spPr>
          <a:xfrm>
            <a:off x="5824575" y="3180700"/>
            <a:ext cx="2911800" cy="1096800"/>
          </a:xfrm>
          <a:prstGeom prst="rect">
            <a:avLst/>
          </a:prstGeom>
          <a:noFill/>
          <a:ln>
            <a:noFill/>
          </a:ln>
        </p:spPr>
        <p:txBody>
          <a:bodyPr spcFirstLastPara="1" wrap="square" lIns="91425" tIns="91425" rIns="91425" bIns="91425" anchor="ctr" anchorCtr="0">
            <a:noAutofit/>
          </a:bodyPr>
          <a:lstStyle>
            <a:lvl1pPr marL="457200" lvl="0" indent="-292100" algn="l">
              <a:lnSpc>
                <a:spcPct val="115000"/>
              </a:lnSpc>
              <a:spcBef>
                <a:spcPts val="0"/>
              </a:spcBef>
              <a:spcAft>
                <a:spcPts val="0"/>
              </a:spcAft>
              <a:buSzPts val="1000"/>
              <a:buChar char="●"/>
              <a:defRPr sz="1000"/>
            </a:lvl1pPr>
            <a:lvl2pPr marL="914400" lvl="1" indent="-292100" algn="l">
              <a:lnSpc>
                <a:spcPct val="115000"/>
              </a:lnSpc>
              <a:spcBef>
                <a:spcPts val="600"/>
              </a:spcBef>
              <a:spcAft>
                <a:spcPts val="0"/>
              </a:spcAft>
              <a:buSzPts val="1000"/>
              <a:buChar char="○"/>
              <a:defRPr sz="1000"/>
            </a:lvl2pPr>
            <a:lvl3pPr marL="1371600" lvl="2" indent="-292100" algn="l">
              <a:lnSpc>
                <a:spcPct val="115000"/>
              </a:lnSpc>
              <a:spcBef>
                <a:spcPts val="600"/>
              </a:spcBef>
              <a:spcAft>
                <a:spcPts val="0"/>
              </a:spcAft>
              <a:buSzPts val="1000"/>
              <a:buChar char="■"/>
              <a:defRPr sz="1000"/>
            </a:lvl3pPr>
            <a:lvl4pPr marL="1828800" lvl="3" indent="-292100" algn="l">
              <a:lnSpc>
                <a:spcPct val="115000"/>
              </a:lnSpc>
              <a:spcBef>
                <a:spcPts val="600"/>
              </a:spcBef>
              <a:spcAft>
                <a:spcPts val="0"/>
              </a:spcAft>
              <a:buSzPts val="1000"/>
              <a:buChar char="●"/>
              <a:defRPr sz="1000"/>
            </a:lvl4pPr>
            <a:lvl5pPr marL="2286000" lvl="4" indent="-292100" algn="l">
              <a:lnSpc>
                <a:spcPct val="115000"/>
              </a:lnSpc>
              <a:spcBef>
                <a:spcPts val="600"/>
              </a:spcBef>
              <a:spcAft>
                <a:spcPts val="0"/>
              </a:spcAft>
              <a:buSzPts val="1000"/>
              <a:buChar char="○"/>
              <a:defRPr sz="1000"/>
            </a:lvl5pPr>
            <a:lvl6pPr marL="2743200" lvl="5" indent="-292100" algn="l">
              <a:lnSpc>
                <a:spcPct val="115000"/>
              </a:lnSpc>
              <a:spcBef>
                <a:spcPts val="600"/>
              </a:spcBef>
              <a:spcAft>
                <a:spcPts val="0"/>
              </a:spcAft>
              <a:buSzPts val="1000"/>
              <a:buChar char="■"/>
              <a:defRPr sz="1000"/>
            </a:lvl6pPr>
            <a:lvl7pPr marL="3200400" lvl="6" indent="-292100" algn="l">
              <a:lnSpc>
                <a:spcPct val="115000"/>
              </a:lnSpc>
              <a:spcBef>
                <a:spcPts val="600"/>
              </a:spcBef>
              <a:spcAft>
                <a:spcPts val="0"/>
              </a:spcAft>
              <a:buSzPts val="1000"/>
              <a:buChar char="●"/>
              <a:defRPr sz="1000"/>
            </a:lvl7pPr>
            <a:lvl8pPr marL="3657600" lvl="7" indent="-292100" algn="l">
              <a:lnSpc>
                <a:spcPct val="115000"/>
              </a:lnSpc>
              <a:spcBef>
                <a:spcPts val="600"/>
              </a:spcBef>
              <a:spcAft>
                <a:spcPts val="0"/>
              </a:spcAft>
              <a:buSzPts val="1000"/>
              <a:buChar char="○"/>
              <a:defRPr sz="1000"/>
            </a:lvl8pPr>
            <a:lvl9pPr marL="4114800" lvl="8" indent="-292100" algn="l">
              <a:lnSpc>
                <a:spcPct val="115000"/>
              </a:lnSpc>
              <a:spcBef>
                <a:spcPts val="600"/>
              </a:spcBef>
              <a:spcAft>
                <a:spcPts val="600"/>
              </a:spcAft>
              <a:buSzPts val="1000"/>
              <a:buChar char="■"/>
              <a:defRPr sz="1000"/>
            </a:lvl9pPr>
          </a:lstStyle>
          <a:p>
            <a:endParaRPr/>
          </a:p>
        </p:txBody>
      </p:sp>
      <p:pic>
        <p:nvPicPr>
          <p:cNvPr id="85" name="Google Shape;85;p16"/>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orient="horz" pos="432">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2">
  <p:cSld name="CUSTOM_3">
    <p:bg>
      <p:bgPr>
        <a:solidFill>
          <a:schemeClr val="lt2"/>
        </a:solidFill>
        <a:effectLst/>
      </p:bgPr>
    </p:bg>
    <p:spTree>
      <p:nvGrpSpPr>
        <p:cNvPr id="1" name="Shape 86"/>
        <p:cNvGrpSpPr/>
        <p:nvPr/>
      </p:nvGrpSpPr>
      <p:grpSpPr>
        <a:xfrm>
          <a:off x="0" y="0"/>
          <a:ext cx="0" cy="0"/>
          <a:chOff x="0" y="0"/>
          <a:chExt cx="0" cy="0"/>
        </a:xfrm>
      </p:grpSpPr>
      <p:sp>
        <p:nvSpPr>
          <p:cNvPr id="87" name="Google Shape;87;p17" descr=" "/>
          <p:cNvSpPr/>
          <p:nvPr/>
        </p:nvSpPr>
        <p:spPr>
          <a:xfrm>
            <a:off x="166025" y="147625"/>
            <a:ext cx="8830200" cy="487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7"/>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89" name="Google Shape;89;p17"/>
          <p:cNvSpPr txBox="1">
            <a:spLocks noGrp="1"/>
          </p:cNvSpPr>
          <p:nvPr>
            <p:ph type="title"/>
          </p:nvPr>
        </p:nvSpPr>
        <p:spPr>
          <a:xfrm>
            <a:off x="592275" y="522825"/>
            <a:ext cx="8144400" cy="37530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SzPts val="3600"/>
              <a:buNone/>
              <a:defRPr sz="6000">
                <a:solidFill>
                  <a:schemeClr val="dk1"/>
                </a:solidFill>
              </a:defRPr>
            </a:lvl1pPr>
            <a:lvl2pPr lvl="1" algn="l">
              <a:lnSpc>
                <a:spcPct val="100000"/>
              </a:lnSpc>
              <a:spcBef>
                <a:spcPts val="0"/>
              </a:spcBef>
              <a:spcAft>
                <a:spcPts val="0"/>
              </a:spcAft>
              <a:buSzPts val="2800"/>
              <a:buNone/>
              <a:defRPr>
                <a:solidFill>
                  <a:schemeClr val="dk1"/>
                </a:solidFill>
              </a:defRPr>
            </a:lvl2pPr>
            <a:lvl3pPr lvl="2" algn="l">
              <a:lnSpc>
                <a:spcPct val="100000"/>
              </a:lnSpc>
              <a:spcBef>
                <a:spcPts val="0"/>
              </a:spcBef>
              <a:spcAft>
                <a:spcPts val="0"/>
              </a:spcAft>
              <a:buSzPts val="2800"/>
              <a:buNone/>
              <a:defRPr>
                <a:solidFill>
                  <a:schemeClr val="dk1"/>
                </a:solidFill>
              </a:defRPr>
            </a:lvl3pPr>
            <a:lvl4pPr lvl="3" algn="l">
              <a:lnSpc>
                <a:spcPct val="100000"/>
              </a:lnSpc>
              <a:spcBef>
                <a:spcPts val="0"/>
              </a:spcBef>
              <a:spcAft>
                <a:spcPts val="0"/>
              </a:spcAft>
              <a:buSzPts val="2800"/>
              <a:buNone/>
              <a:defRPr>
                <a:solidFill>
                  <a:schemeClr val="dk1"/>
                </a:solidFill>
              </a:defRPr>
            </a:lvl4pPr>
            <a:lvl5pPr lvl="4" algn="l">
              <a:lnSpc>
                <a:spcPct val="100000"/>
              </a:lnSpc>
              <a:spcBef>
                <a:spcPts val="0"/>
              </a:spcBef>
              <a:spcAft>
                <a:spcPts val="0"/>
              </a:spcAft>
              <a:buSzPts val="2800"/>
              <a:buNone/>
              <a:defRPr>
                <a:solidFill>
                  <a:schemeClr val="dk1"/>
                </a:solidFill>
              </a:defRPr>
            </a:lvl5pPr>
            <a:lvl6pPr lvl="5" algn="l">
              <a:lnSpc>
                <a:spcPct val="100000"/>
              </a:lnSpc>
              <a:spcBef>
                <a:spcPts val="0"/>
              </a:spcBef>
              <a:spcAft>
                <a:spcPts val="0"/>
              </a:spcAft>
              <a:buSzPts val="2800"/>
              <a:buNone/>
              <a:defRPr>
                <a:solidFill>
                  <a:schemeClr val="dk1"/>
                </a:solidFill>
              </a:defRPr>
            </a:lvl6pPr>
            <a:lvl7pPr lvl="6" algn="l">
              <a:lnSpc>
                <a:spcPct val="100000"/>
              </a:lnSpc>
              <a:spcBef>
                <a:spcPts val="0"/>
              </a:spcBef>
              <a:spcAft>
                <a:spcPts val="0"/>
              </a:spcAft>
              <a:buSzPts val="2800"/>
              <a:buNone/>
              <a:defRPr>
                <a:solidFill>
                  <a:schemeClr val="dk1"/>
                </a:solidFill>
              </a:defRPr>
            </a:lvl7pPr>
            <a:lvl8pPr lvl="7" algn="l">
              <a:lnSpc>
                <a:spcPct val="100000"/>
              </a:lnSpc>
              <a:spcBef>
                <a:spcPts val="0"/>
              </a:spcBef>
              <a:spcAft>
                <a:spcPts val="0"/>
              </a:spcAft>
              <a:buSzPts val="2800"/>
              <a:buNone/>
              <a:defRPr>
                <a:solidFill>
                  <a:schemeClr val="dk1"/>
                </a:solidFill>
              </a:defRPr>
            </a:lvl8pPr>
            <a:lvl9pPr lvl="8" algn="l">
              <a:lnSpc>
                <a:spcPct val="100000"/>
              </a:lnSpc>
              <a:spcBef>
                <a:spcPts val="0"/>
              </a:spcBef>
              <a:spcAft>
                <a:spcPts val="0"/>
              </a:spcAft>
              <a:buSzPts val="2800"/>
              <a:buNone/>
              <a:defRPr>
                <a:solidFill>
                  <a:schemeClr val="dk1"/>
                </a:solidFill>
              </a:defRPr>
            </a:lvl9pPr>
          </a:lstStyle>
          <a:p>
            <a:endParaRPr/>
          </a:p>
        </p:txBody>
      </p:sp>
      <p:pic>
        <p:nvPicPr>
          <p:cNvPr id="90" name="Google Shape;90;p17"/>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05">
  <p:cSld name="TITLE_1_1_1_1">
    <p:bg>
      <p:bgPr>
        <a:solidFill>
          <a:srgbClr val="57068C"/>
        </a:solidFill>
        <a:effectLst/>
      </p:bgPr>
    </p:bg>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a:stretch/>
        </p:blipFill>
        <p:spPr>
          <a:xfrm>
            <a:off x="1" y="0"/>
            <a:ext cx="9144000" cy="5143497"/>
          </a:xfrm>
          <a:prstGeom prst="rect">
            <a:avLst/>
          </a:prstGeom>
          <a:noFill/>
          <a:ln>
            <a:noFill/>
          </a:ln>
        </p:spPr>
      </p:pic>
      <p:sp>
        <p:nvSpPr>
          <p:cNvPr id="94" name="Google Shape;94;p19"/>
          <p:cNvSpPr txBox="1">
            <a:spLocks noGrp="1"/>
          </p:cNvSpPr>
          <p:nvPr>
            <p:ph type="title"/>
          </p:nvPr>
        </p:nvSpPr>
        <p:spPr>
          <a:xfrm>
            <a:off x="316949" y="1243943"/>
            <a:ext cx="8265600" cy="1909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None/>
              <a:defRPr sz="7600">
                <a:solidFill>
                  <a:schemeClr val="lt1"/>
                </a:solidFill>
                <a:latin typeface="Montserrat Black"/>
                <a:ea typeface="Montserrat Black"/>
                <a:cs typeface="Montserrat Black"/>
                <a:sym typeface="Montserrat Black"/>
              </a:defRPr>
            </a:lvl1pPr>
            <a:lvl2pPr lvl="1" rtl="0">
              <a:spcBef>
                <a:spcPts val="0"/>
              </a:spcBef>
              <a:spcAft>
                <a:spcPts val="0"/>
              </a:spcAft>
              <a:buNone/>
              <a:defRPr>
                <a:solidFill>
                  <a:schemeClr val="lt1"/>
                </a:solidFill>
                <a:latin typeface="Montserrat"/>
                <a:ea typeface="Montserrat"/>
                <a:cs typeface="Montserrat"/>
                <a:sym typeface="Montserrat"/>
              </a:defRPr>
            </a:lvl2pPr>
            <a:lvl3pPr lvl="2" rtl="0">
              <a:spcBef>
                <a:spcPts val="0"/>
              </a:spcBef>
              <a:spcAft>
                <a:spcPts val="0"/>
              </a:spcAft>
              <a:buNone/>
              <a:defRPr>
                <a:solidFill>
                  <a:schemeClr val="lt1"/>
                </a:solidFill>
                <a:latin typeface="Montserrat"/>
                <a:ea typeface="Montserrat"/>
                <a:cs typeface="Montserrat"/>
                <a:sym typeface="Montserrat"/>
              </a:defRPr>
            </a:lvl3pPr>
            <a:lvl4pPr lvl="3" rtl="0">
              <a:spcBef>
                <a:spcPts val="0"/>
              </a:spcBef>
              <a:spcAft>
                <a:spcPts val="0"/>
              </a:spcAft>
              <a:buNone/>
              <a:defRPr>
                <a:solidFill>
                  <a:schemeClr val="lt1"/>
                </a:solidFill>
                <a:latin typeface="Montserrat"/>
                <a:ea typeface="Montserrat"/>
                <a:cs typeface="Montserrat"/>
                <a:sym typeface="Montserrat"/>
              </a:defRPr>
            </a:lvl4pPr>
            <a:lvl5pPr lvl="4" rtl="0">
              <a:spcBef>
                <a:spcPts val="0"/>
              </a:spcBef>
              <a:spcAft>
                <a:spcPts val="0"/>
              </a:spcAft>
              <a:buNone/>
              <a:defRPr>
                <a:solidFill>
                  <a:schemeClr val="lt1"/>
                </a:solidFill>
                <a:latin typeface="Montserrat"/>
                <a:ea typeface="Montserrat"/>
                <a:cs typeface="Montserrat"/>
                <a:sym typeface="Montserrat"/>
              </a:defRPr>
            </a:lvl5pPr>
            <a:lvl6pPr lvl="5" rtl="0">
              <a:spcBef>
                <a:spcPts val="0"/>
              </a:spcBef>
              <a:spcAft>
                <a:spcPts val="0"/>
              </a:spcAft>
              <a:buNone/>
              <a:defRPr>
                <a:solidFill>
                  <a:schemeClr val="lt1"/>
                </a:solidFill>
                <a:latin typeface="Montserrat"/>
                <a:ea typeface="Montserrat"/>
                <a:cs typeface="Montserrat"/>
                <a:sym typeface="Montserrat"/>
              </a:defRPr>
            </a:lvl6pPr>
            <a:lvl7pPr lvl="6" rtl="0">
              <a:spcBef>
                <a:spcPts val="0"/>
              </a:spcBef>
              <a:spcAft>
                <a:spcPts val="0"/>
              </a:spcAft>
              <a:buNone/>
              <a:defRPr>
                <a:solidFill>
                  <a:schemeClr val="lt1"/>
                </a:solidFill>
                <a:latin typeface="Montserrat"/>
                <a:ea typeface="Montserrat"/>
                <a:cs typeface="Montserrat"/>
                <a:sym typeface="Montserrat"/>
              </a:defRPr>
            </a:lvl7pPr>
            <a:lvl8pPr lvl="7" rtl="0">
              <a:spcBef>
                <a:spcPts val="0"/>
              </a:spcBef>
              <a:spcAft>
                <a:spcPts val="0"/>
              </a:spcAft>
              <a:buNone/>
              <a:defRPr>
                <a:solidFill>
                  <a:schemeClr val="lt1"/>
                </a:solidFill>
                <a:latin typeface="Montserrat"/>
                <a:ea typeface="Montserrat"/>
                <a:cs typeface="Montserrat"/>
                <a:sym typeface="Montserrat"/>
              </a:defRPr>
            </a:lvl8pPr>
            <a:lvl9pPr lvl="8" rtl="0">
              <a:spcBef>
                <a:spcPts val="0"/>
              </a:spcBef>
              <a:spcAft>
                <a:spcPts val="0"/>
              </a:spcAft>
              <a:buNone/>
              <a:defRPr>
                <a:solidFill>
                  <a:schemeClr val="lt1"/>
                </a:solidFill>
                <a:latin typeface="Montserrat"/>
                <a:ea typeface="Montserrat"/>
                <a:cs typeface="Montserrat"/>
                <a:sym typeface="Montserrat"/>
              </a:defRPr>
            </a:lvl9pPr>
          </a:lstStyle>
          <a:p>
            <a:endParaRPr/>
          </a:p>
        </p:txBody>
      </p:sp>
      <p:pic>
        <p:nvPicPr>
          <p:cNvPr id="95" name="Google Shape;95;p19" descr="New York University logo"/>
          <p:cNvPicPr preferRelativeResize="0"/>
          <p:nvPr/>
        </p:nvPicPr>
        <p:blipFill rotWithShape="1">
          <a:blip r:embed="rId3">
            <a:alphaModFix/>
          </a:blip>
          <a:srcRect/>
          <a:stretch/>
        </p:blipFill>
        <p:spPr>
          <a:xfrm>
            <a:off x="407175" y="427947"/>
            <a:ext cx="1049175" cy="356100"/>
          </a:xfrm>
          <a:prstGeom prst="rect">
            <a:avLst/>
          </a:prstGeom>
          <a:noFill/>
          <a:ln>
            <a:noFill/>
          </a:ln>
        </p:spPr>
      </p:pic>
      <p:sp>
        <p:nvSpPr>
          <p:cNvPr id="96" name="Google Shape;96;p19"/>
          <p:cNvSpPr txBox="1">
            <a:spLocks noGrp="1"/>
          </p:cNvSpPr>
          <p:nvPr>
            <p:ph type="subTitle" idx="1"/>
          </p:nvPr>
        </p:nvSpPr>
        <p:spPr>
          <a:xfrm>
            <a:off x="307600" y="3119750"/>
            <a:ext cx="4761000" cy="77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19"/>
          <p:cNvSpPr txBox="1">
            <a:spLocks noGrp="1"/>
          </p:cNvSpPr>
          <p:nvPr>
            <p:ph type="body" idx="2"/>
          </p:nvPr>
        </p:nvSpPr>
        <p:spPr>
          <a:xfrm>
            <a:off x="307600" y="4145050"/>
            <a:ext cx="2436000" cy="657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Font typeface="Montserrat ExtraBold"/>
              <a:buChar char="●"/>
              <a:defRPr sz="1100">
                <a:solidFill>
                  <a:srgbClr val="FFFFFF"/>
                </a:solidFill>
                <a:latin typeface="Montserrat ExtraBold"/>
                <a:ea typeface="Montserrat ExtraBold"/>
                <a:cs typeface="Montserrat ExtraBold"/>
                <a:sym typeface="Montserrat ExtraBold"/>
              </a:defRPr>
            </a:lvl1pPr>
            <a:lvl2pPr marL="914400" lvl="1" indent="-317500" rtl="0">
              <a:lnSpc>
                <a:spcPct val="125000"/>
              </a:lnSpc>
              <a:spcBef>
                <a:spcPts val="1600"/>
              </a:spcBef>
              <a:spcAft>
                <a:spcPts val="0"/>
              </a:spcAft>
              <a:buClr>
                <a:srgbClr val="FFFFFF"/>
              </a:buClr>
              <a:buSzPts val="1400"/>
              <a:buChar char="○"/>
              <a:defRPr>
                <a:solidFill>
                  <a:srgbClr val="FFFFFF"/>
                </a:solidFill>
              </a:defRPr>
            </a:lvl2pPr>
            <a:lvl3pPr marL="1371600" lvl="2" indent="-317500" rtl="0">
              <a:lnSpc>
                <a:spcPct val="125000"/>
              </a:lnSpc>
              <a:spcBef>
                <a:spcPts val="1600"/>
              </a:spcBef>
              <a:spcAft>
                <a:spcPts val="0"/>
              </a:spcAft>
              <a:buClr>
                <a:srgbClr val="FFFFFF"/>
              </a:buClr>
              <a:buSzPts val="1400"/>
              <a:buChar char="■"/>
              <a:defRPr>
                <a:solidFill>
                  <a:srgbClr val="FFFFFF"/>
                </a:solidFill>
              </a:defRPr>
            </a:lvl3pPr>
            <a:lvl4pPr marL="1828800" lvl="3" indent="-317500" rtl="0">
              <a:lnSpc>
                <a:spcPct val="125000"/>
              </a:lnSpc>
              <a:spcBef>
                <a:spcPts val="1600"/>
              </a:spcBef>
              <a:spcAft>
                <a:spcPts val="0"/>
              </a:spcAft>
              <a:buClr>
                <a:srgbClr val="FFFFFF"/>
              </a:buClr>
              <a:buSzPts val="1400"/>
              <a:buChar char="●"/>
              <a:defRPr>
                <a:solidFill>
                  <a:srgbClr val="FFFFFF"/>
                </a:solidFill>
              </a:defRPr>
            </a:lvl4pPr>
            <a:lvl5pPr marL="2286000" lvl="4" indent="-317500" rtl="0">
              <a:lnSpc>
                <a:spcPct val="125000"/>
              </a:lnSpc>
              <a:spcBef>
                <a:spcPts val="1600"/>
              </a:spcBef>
              <a:spcAft>
                <a:spcPts val="0"/>
              </a:spcAft>
              <a:buClr>
                <a:srgbClr val="FFFFFF"/>
              </a:buClr>
              <a:buSzPts val="1400"/>
              <a:buChar char="○"/>
              <a:defRPr>
                <a:solidFill>
                  <a:srgbClr val="FFFFFF"/>
                </a:solidFill>
              </a:defRPr>
            </a:lvl5pPr>
            <a:lvl6pPr marL="2743200" lvl="5" indent="-317500" rtl="0">
              <a:lnSpc>
                <a:spcPct val="125000"/>
              </a:lnSpc>
              <a:spcBef>
                <a:spcPts val="1600"/>
              </a:spcBef>
              <a:spcAft>
                <a:spcPts val="0"/>
              </a:spcAft>
              <a:buClr>
                <a:srgbClr val="FFFFFF"/>
              </a:buClr>
              <a:buSzPts val="1400"/>
              <a:buChar char="■"/>
              <a:defRPr>
                <a:solidFill>
                  <a:srgbClr val="FFFFFF"/>
                </a:solidFill>
              </a:defRPr>
            </a:lvl6pPr>
            <a:lvl7pPr marL="3200400" lvl="6" indent="-317500" rtl="0">
              <a:lnSpc>
                <a:spcPct val="125000"/>
              </a:lnSpc>
              <a:spcBef>
                <a:spcPts val="1600"/>
              </a:spcBef>
              <a:spcAft>
                <a:spcPts val="0"/>
              </a:spcAft>
              <a:buClr>
                <a:srgbClr val="FFFFFF"/>
              </a:buClr>
              <a:buSzPts val="1400"/>
              <a:buChar char="●"/>
              <a:defRPr>
                <a:solidFill>
                  <a:srgbClr val="FFFFFF"/>
                </a:solidFill>
              </a:defRPr>
            </a:lvl7pPr>
            <a:lvl8pPr marL="3657600" lvl="7" indent="-317500" rtl="0">
              <a:lnSpc>
                <a:spcPct val="125000"/>
              </a:lnSpc>
              <a:spcBef>
                <a:spcPts val="1600"/>
              </a:spcBef>
              <a:spcAft>
                <a:spcPts val="0"/>
              </a:spcAft>
              <a:buClr>
                <a:srgbClr val="FFFFFF"/>
              </a:buClr>
              <a:buSzPts val="1400"/>
              <a:buChar char="○"/>
              <a:defRPr>
                <a:solidFill>
                  <a:srgbClr val="FFFFFF"/>
                </a:solidFill>
              </a:defRPr>
            </a:lvl8pPr>
            <a:lvl9pPr marL="4114800" lvl="8" indent="-317500" rtl="0">
              <a:lnSpc>
                <a:spcPct val="125000"/>
              </a:lnSpc>
              <a:spcBef>
                <a:spcPts val="16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424900" cy="1142400"/>
          </a:xfrm>
          <a:prstGeom prst="rect">
            <a:avLst/>
          </a:prstGeom>
        </p:spPr>
        <p:txBody>
          <a:bodyPr spcFirstLastPara="1" wrap="square" lIns="91425" tIns="91425" rIns="91425" bIns="91425" anchor="t" anchorCtr="0">
            <a:noAutofit/>
          </a:bodyPr>
          <a:lstStyle>
            <a:lvl1pPr lvl="0" rtl="0">
              <a:lnSpc>
                <a:spcPct val="85000"/>
              </a:lnSpc>
              <a:spcBef>
                <a:spcPts val="0"/>
              </a:spcBef>
              <a:spcAft>
                <a:spcPts val="0"/>
              </a:spcAft>
              <a:buClr>
                <a:srgbClr val="57068C"/>
              </a:buClr>
              <a:buSzPts val="3600"/>
              <a:buFont typeface="Montserrat Black"/>
              <a:buNone/>
              <a:defRPr>
                <a:solidFill>
                  <a:srgbClr val="57068C"/>
                </a:solidFill>
                <a:latin typeface="Montserrat Black"/>
                <a:ea typeface="Montserrat Black"/>
                <a:cs typeface="Montserrat Black"/>
                <a:sym typeface="Montserrat Black"/>
              </a:defRPr>
            </a:lvl1pPr>
            <a:lvl2pPr lvl="1"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2pPr>
            <a:lvl3pPr lvl="2"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3pPr>
            <a:lvl4pPr lvl="3"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4pPr>
            <a:lvl5pPr lvl="4"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5pPr>
            <a:lvl6pPr lvl="5"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6pPr>
            <a:lvl7pPr lvl="6"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7pPr>
            <a:lvl8pPr lvl="7"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8pPr>
            <a:lvl9pPr lvl="8" rtl="0">
              <a:lnSpc>
                <a:spcPct val="85000"/>
              </a:lnSpc>
              <a:spcBef>
                <a:spcPts val="0"/>
              </a:spcBef>
              <a:spcAft>
                <a:spcPts val="0"/>
              </a:spcAft>
              <a:buSzPts val="2800"/>
              <a:buFont typeface="Montserrat Black"/>
              <a:buNone/>
              <a:defRPr>
                <a:latin typeface="Montserrat Black"/>
                <a:ea typeface="Montserrat Black"/>
                <a:cs typeface="Montserrat Black"/>
                <a:sym typeface="Montserrat Black"/>
              </a:defRPr>
            </a:lvl9pPr>
          </a:lstStyle>
          <a:p>
            <a:endParaRPr/>
          </a:p>
        </p:txBody>
      </p:sp>
      <p:pic>
        <p:nvPicPr>
          <p:cNvPr id="100" name="Google Shape;100;p20" descr=" "/>
          <p:cNvPicPr preferRelativeResize="0"/>
          <p:nvPr/>
        </p:nvPicPr>
        <p:blipFill>
          <a:blip r:embed="rId2">
            <a:alphaModFix/>
          </a:blip>
          <a:stretch>
            <a:fillRect/>
          </a:stretch>
        </p:blipFill>
        <p:spPr>
          <a:xfrm>
            <a:off x="407175" y="4539121"/>
            <a:ext cx="776077" cy="263400"/>
          </a:xfrm>
          <a:prstGeom prst="rect">
            <a:avLst/>
          </a:prstGeom>
          <a:noFill/>
          <a:ln>
            <a:noFill/>
          </a:ln>
        </p:spPr>
      </p:pic>
      <p:sp>
        <p:nvSpPr>
          <p:cNvPr id="101" name="Google Shape;101;p20"/>
          <p:cNvSpPr txBox="1">
            <a:spLocks noGrp="1"/>
          </p:cNvSpPr>
          <p:nvPr>
            <p:ph type="body" idx="1"/>
          </p:nvPr>
        </p:nvSpPr>
        <p:spPr>
          <a:xfrm>
            <a:off x="1376250" y="1828800"/>
            <a:ext cx="3330300" cy="2447100"/>
          </a:xfrm>
          <a:prstGeom prst="rect">
            <a:avLst/>
          </a:prstGeom>
        </p:spPr>
        <p:txBody>
          <a:bodyPr spcFirstLastPara="1" wrap="square" lIns="91425" tIns="91425" rIns="91425" bIns="91425" anchor="t" anchorCtr="0">
            <a:noAutofit/>
          </a:bodyPr>
          <a:lstStyle>
            <a:lvl1pPr marL="457200" lvl="0" indent="-304800" rtl="0">
              <a:lnSpc>
                <a:spcPct val="125000"/>
              </a:lnSpc>
              <a:spcBef>
                <a:spcPts val="0"/>
              </a:spcBef>
              <a:spcAft>
                <a:spcPts val="0"/>
              </a:spcAft>
              <a:buSzPts val="1200"/>
              <a:buChar char="●"/>
              <a:defRPr sz="1200"/>
            </a:lvl1pPr>
            <a:lvl2pPr marL="914400" lvl="1" indent="-304800" rtl="0">
              <a:lnSpc>
                <a:spcPct val="125000"/>
              </a:lnSpc>
              <a:spcBef>
                <a:spcPts val="1600"/>
              </a:spcBef>
              <a:spcAft>
                <a:spcPts val="0"/>
              </a:spcAft>
              <a:buSzPts val="1200"/>
              <a:buChar char="○"/>
              <a:defRPr sz="1200"/>
            </a:lvl2pPr>
            <a:lvl3pPr marL="1371600" lvl="2" indent="-304800" rtl="0">
              <a:lnSpc>
                <a:spcPct val="125000"/>
              </a:lnSpc>
              <a:spcBef>
                <a:spcPts val="1600"/>
              </a:spcBef>
              <a:spcAft>
                <a:spcPts val="0"/>
              </a:spcAft>
              <a:buSzPts val="1200"/>
              <a:buChar char="■"/>
              <a:defRPr sz="1200"/>
            </a:lvl3pPr>
            <a:lvl4pPr marL="1828800" lvl="3" indent="-304800" rtl="0">
              <a:lnSpc>
                <a:spcPct val="125000"/>
              </a:lnSpc>
              <a:spcBef>
                <a:spcPts val="1600"/>
              </a:spcBef>
              <a:spcAft>
                <a:spcPts val="0"/>
              </a:spcAft>
              <a:buSzPts val="1200"/>
              <a:buChar char="●"/>
              <a:defRPr sz="1200"/>
            </a:lvl4pPr>
            <a:lvl5pPr marL="2286000" lvl="4" indent="-304800" rtl="0">
              <a:lnSpc>
                <a:spcPct val="125000"/>
              </a:lnSpc>
              <a:spcBef>
                <a:spcPts val="1600"/>
              </a:spcBef>
              <a:spcAft>
                <a:spcPts val="0"/>
              </a:spcAft>
              <a:buSzPts val="1200"/>
              <a:buChar char="○"/>
              <a:defRPr sz="1200"/>
            </a:lvl5pPr>
            <a:lvl6pPr marL="2743200" lvl="5" indent="-304800" rtl="0">
              <a:lnSpc>
                <a:spcPct val="125000"/>
              </a:lnSpc>
              <a:spcBef>
                <a:spcPts val="1600"/>
              </a:spcBef>
              <a:spcAft>
                <a:spcPts val="0"/>
              </a:spcAft>
              <a:buSzPts val="1200"/>
              <a:buChar char="■"/>
              <a:defRPr sz="1200"/>
            </a:lvl6pPr>
            <a:lvl7pPr marL="3200400" lvl="6" indent="-304800" rtl="0">
              <a:lnSpc>
                <a:spcPct val="125000"/>
              </a:lnSpc>
              <a:spcBef>
                <a:spcPts val="1600"/>
              </a:spcBef>
              <a:spcAft>
                <a:spcPts val="0"/>
              </a:spcAft>
              <a:buSzPts val="1200"/>
              <a:buChar char="●"/>
              <a:defRPr sz="1200"/>
            </a:lvl7pPr>
            <a:lvl8pPr marL="3657600" lvl="7" indent="-304800" rtl="0">
              <a:lnSpc>
                <a:spcPct val="125000"/>
              </a:lnSpc>
              <a:spcBef>
                <a:spcPts val="1600"/>
              </a:spcBef>
              <a:spcAft>
                <a:spcPts val="0"/>
              </a:spcAft>
              <a:buSzPts val="1200"/>
              <a:buChar char="○"/>
              <a:defRPr sz="1200"/>
            </a:lvl8pPr>
            <a:lvl9pPr marL="4114800" lvl="8" indent="-304800" rtl="0">
              <a:lnSpc>
                <a:spcPct val="125000"/>
              </a:lnSpc>
              <a:spcBef>
                <a:spcPts val="1600"/>
              </a:spcBef>
              <a:spcAft>
                <a:spcPts val="1600"/>
              </a:spcAft>
              <a:buSzPts val="1200"/>
              <a:buChar char="■"/>
              <a:defRPr sz="1200"/>
            </a:lvl9pPr>
          </a:lstStyle>
          <a:p>
            <a:endParaRPr/>
          </a:p>
        </p:txBody>
      </p:sp>
      <p:sp>
        <p:nvSpPr>
          <p:cNvPr id="102" name="Google Shape;102;p20"/>
          <p:cNvSpPr txBox="1">
            <a:spLocks noGrp="1"/>
          </p:cNvSpPr>
          <p:nvPr>
            <p:ph type="body" idx="2"/>
          </p:nvPr>
        </p:nvSpPr>
        <p:spPr>
          <a:xfrm>
            <a:off x="5051175" y="1828800"/>
            <a:ext cx="3330300" cy="2447100"/>
          </a:xfrm>
          <a:prstGeom prst="rect">
            <a:avLst/>
          </a:prstGeom>
        </p:spPr>
        <p:txBody>
          <a:bodyPr spcFirstLastPara="1" wrap="square" lIns="91425" tIns="91425" rIns="91425" bIns="91425" anchor="t" anchorCtr="0">
            <a:noAutofit/>
          </a:bodyPr>
          <a:lstStyle>
            <a:lvl1pPr marL="457200" lvl="0" indent="-304800" rtl="0">
              <a:lnSpc>
                <a:spcPct val="125000"/>
              </a:lnSpc>
              <a:spcBef>
                <a:spcPts val="0"/>
              </a:spcBef>
              <a:spcAft>
                <a:spcPts val="0"/>
              </a:spcAft>
              <a:buSzPts val="1200"/>
              <a:buChar char="●"/>
              <a:defRPr sz="1200"/>
            </a:lvl1pPr>
            <a:lvl2pPr marL="914400" lvl="1" indent="-304800" rtl="0">
              <a:lnSpc>
                <a:spcPct val="125000"/>
              </a:lnSpc>
              <a:spcBef>
                <a:spcPts val="1600"/>
              </a:spcBef>
              <a:spcAft>
                <a:spcPts val="0"/>
              </a:spcAft>
              <a:buSzPts val="1200"/>
              <a:buChar char="○"/>
              <a:defRPr sz="1200"/>
            </a:lvl2pPr>
            <a:lvl3pPr marL="1371600" lvl="2" indent="-304800" rtl="0">
              <a:lnSpc>
                <a:spcPct val="125000"/>
              </a:lnSpc>
              <a:spcBef>
                <a:spcPts val="1600"/>
              </a:spcBef>
              <a:spcAft>
                <a:spcPts val="0"/>
              </a:spcAft>
              <a:buSzPts val="1200"/>
              <a:buChar char="■"/>
              <a:defRPr sz="1200"/>
            </a:lvl3pPr>
            <a:lvl4pPr marL="1828800" lvl="3" indent="-304800" rtl="0">
              <a:lnSpc>
                <a:spcPct val="125000"/>
              </a:lnSpc>
              <a:spcBef>
                <a:spcPts val="1600"/>
              </a:spcBef>
              <a:spcAft>
                <a:spcPts val="0"/>
              </a:spcAft>
              <a:buSzPts val="1200"/>
              <a:buChar char="●"/>
              <a:defRPr sz="1200"/>
            </a:lvl4pPr>
            <a:lvl5pPr marL="2286000" lvl="4" indent="-304800" rtl="0">
              <a:lnSpc>
                <a:spcPct val="125000"/>
              </a:lnSpc>
              <a:spcBef>
                <a:spcPts val="1600"/>
              </a:spcBef>
              <a:spcAft>
                <a:spcPts val="0"/>
              </a:spcAft>
              <a:buSzPts val="1200"/>
              <a:buChar char="○"/>
              <a:defRPr sz="1200"/>
            </a:lvl5pPr>
            <a:lvl6pPr marL="2743200" lvl="5" indent="-304800" rtl="0">
              <a:lnSpc>
                <a:spcPct val="125000"/>
              </a:lnSpc>
              <a:spcBef>
                <a:spcPts val="1600"/>
              </a:spcBef>
              <a:spcAft>
                <a:spcPts val="0"/>
              </a:spcAft>
              <a:buSzPts val="1200"/>
              <a:buChar char="■"/>
              <a:defRPr sz="1200"/>
            </a:lvl6pPr>
            <a:lvl7pPr marL="3200400" lvl="6" indent="-304800" rtl="0">
              <a:lnSpc>
                <a:spcPct val="125000"/>
              </a:lnSpc>
              <a:spcBef>
                <a:spcPts val="1600"/>
              </a:spcBef>
              <a:spcAft>
                <a:spcPts val="0"/>
              </a:spcAft>
              <a:buSzPts val="1200"/>
              <a:buChar char="●"/>
              <a:defRPr sz="1200"/>
            </a:lvl7pPr>
            <a:lvl8pPr marL="3657600" lvl="7" indent="-304800" rtl="0">
              <a:lnSpc>
                <a:spcPct val="125000"/>
              </a:lnSpc>
              <a:spcBef>
                <a:spcPts val="1600"/>
              </a:spcBef>
              <a:spcAft>
                <a:spcPts val="0"/>
              </a:spcAft>
              <a:buSzPts val="1200"/>
              <a:buChar char="○"/>
              <a:defRPr sz="1200"/>
            </a:lvl8pPr>
            <a:lvl9pPr marL="4114800" lvl="8" indent="-304800" rtl="0">
              <a:lnSpc>
                <a:spcPct val="125000"/>
              </a:lnSpc>
              <a:spcBef>
                <a:spcPts val="1600"/>
              </a:spcBef>
              <a:spcAft>
                <a:spcPts val="1600"/>
              </a:spcAft>
              <a:buSzPts val="1200"/>
              <a:buChar char="■"/>
              <a:defRPr sz="1200"/>
            </a:lvl9pPr>
          </a:lstStyle>
          <a:p>
            <a:endParaRPr/>
          </a:p>
        </p:txBody>
      </p:sp>
      <p:sp>
        <p:nvSpPr>
          <p:cNvPr id="103" name="Google Shape;103;p20"/>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700" b="1">
                <a:solidFill>
                  <a:srgbClr val="57068C"/>
                </a:solidFill>
                <a:latin typeface="Montserrat"/>
                <a:ea typeface="Montserrat"/>
                <a:cs typeface="Montserrat"/>
                <a:sym typeface="Montserrat"/>
              </a:rPr>
              <a:t>‹#›</a:t>
            </a:fld>
            <a:endParaRPr sz="700" b="1">
              <a:solidFill>
                <a:srgbClr val="57068C"/>
              </a:solidFill>
              <a:latin typeface="Montserrat"/>
              <a:ea typeface="Montserrat"/>
              <a:cs typeface="Montserrat"/>
              <a:sym typeface="Montserrat"/>
            </a:endParaRPr>
          </a:p>
        </p:txBody>
      </p:sp>
      <p:pic>
        <p:nvPicPr>
          <p:cNvPr id="104" name="Google Shape;104;p20"/>
          <p:cNvPicPr preferRelativeResize="0"/>
          <p:nvPr/>
        </p:nvPicPr>
        <p:blipFill>
          <a:blip r:embed="rId3">
            <a:alphaModFix/>
          </a:blip>
          <a:stretch>
            <a:fillRect/>
          </a:stretch>
        </p:blipFill>
        <p:spPr>
          <a:xfrm>
            <a:off x="0" y="0"/>
            <a:ext cx="9118029" cy="307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152">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0337"/>
        </a:solid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t="7489" b="7490"/>
          <a:stretch/>
        </p:blipFill>
        <p:spPr>
          <a:xfrm>
            <a:off x="0" y="0"/>
            <a:ext cx="9144003" cy="5143499"/>
          </a:xfrm>
          <a:prstGeom prst="rect">
            <a:avLst/>
          </a:prstGeom>
          <a:noFill/>
          <a:ln>
            <a:noFill/>
          </a:ln>
        </p:spPr>
      </p:pic>
      <p:sp>
        <p:nvSpPr>
          <p:cNvPr id="11" name="Google Shape;11;p3"/>
          <p:cNvSpPr txBox="1">
            <a:spLocks noGrp="1"/>
          </p:cNvSpPr>
          <p:nvPr>
            <p:ph type="title"/>
          </p:nvPr>
        </p:nvSpPr>
        <p:spPr>
          <a:xfrm>
            <a:off x="904850" y="1253682"/>
            <a:ext cx="7333800" cy="15951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solidFill>
                  <a:srgbClr val="FFFFFF"/>
                </a:solidFill>
              </a:defRPr>
            </a:lvl1pPr>
            <a:lvl2pPr lvl="1" algn="l">
              <a:lnSpc>
                <a:spcPct val="100000"/>
              </a:lnSpc>
              <a:spcBef>
                <a:spcPts val="0"/>
              </a:spcBef>
              <a:spcAft>
                <a:spcPts val="0"/>
              </a:spcAft>
              <a:buSzPts val="2800"/>
              <a:buNone/>
              <a:defRPr>
                <a:solidFill>
                  <a:srgbClr val="FFFFFF"/>
                </a:solidFill>
              </a:defRPr>
            </a:lvl2pPr>
            <a:lvl3pPr lvl="2" algn="l">
              <a:lnSpc>
                <a:spcPct val="100000"/>
              </a:lnSpc>
              <a:spcBef>
                <a:spcPts val="0"/>
              </a:spcBef>
              <a:spcAft>
                <a:spcPts val="0"/>
              </a:spcAft>
              <a:buSzPts val="2800"/>
              <a:buNone/>
              <a:defRPr>
                <a:solidFill>
                  <a:srgbClr val="FFFFFF"/>
                </a:solidFill>
              </a:defRPr>
            </a:lvl3pPr>
            <a:lvl4pPr lvl="3" algn="l">
              <a:lnSpc>
                <a:spcPct val="100000"/>
              </a:lnSpc>
              <a:spcBef>
                <a:spcPts val="0"/>
              </a:spcBef>
              <a:spcAft>
                <a:spcPts val="0"/>
              </a:spcAft>
              <a:buSzPts val="2800"/>
              <a:buNone/>
              <a:defRPr>
                <a:solidFill>
                  <a:srgbClr val="FFFFFF"/>
                </a:solidFill>
              </a:defRPr>
            </a:lvl4pPr>
            <a:lvl5pPr lvl="4" algn="l">
              <a:lnSpc>
                <a:spcPct val="100000"/>
              </a:lnSpc>
              <a:spcBef>
                <a:spcPts val="0"/>
              </a:spcBef>
              <a:spcAft>
                <a:spcPts val="0"/>
              </a:spcAft>
              <a:buSzPts val="2800"/>
              <a:buNone/>
              <a:defRPr>
                <a:solidFill>
                  <a:srgbClr val="FFFFFF"/>
                </a:solidFill>
              </a:defRPr>
            </a:lvl5pPr>
            <a:lvl6pPr lvl="5" algn="l">
              <a:lnSpc>
                <a:spcPct val="100000"/>
              </a:lnSpc>
              <a:spcBef>
                <a:spcPts val="0"/>
              </a:spcBef>
              <a:spcAft>
                <a:spcPts val="0"/>
              </a:spcAft>
              <a:buSzPts val="2800"/>
              <a:buNone/>
              <a:defRPr>
                <a:solidFill>
                  <a:srgbClr val="FFFFFF"/>
                </a:solidFill>
              </a:defRPr>
            </a:lvl6pPr>
            <a:lvl7pPr lvl="6" algn="l">
              <a:lnSpc>
                <a:spcPct val="100000"/>
              </a:lnSpc>
              <a:spcBef>
                <a:spcPts val="0"/>
              </a:spcBef>
              <a:spcAft>
                <a:spcPts val="0"/>
              </a:spcAft>
              <a:buSzPts val="2800"/>
              <a:buNone/>
              <a:defRPr>
                <a:solidFill>
                  <a:srgbClr val="FFFFFF"/>
                </a:solidFill>
              </a:defRPr>
            </a:lvl7pPr>
            <a:lvl8pPr lvl="7" algn="l">
              <a:lnSpc>
                <a:spcPct val="100000"/>
              </a:lnSpc>
              <a:spcBef>
                <a:spcPts val="0"/>
              </a:spcBef>
              <a:spcAft>
                <a:spcPts val="0"/>
              </a:spcAft>
              <a:buSzPts val="2800"/>
              <a:buNone/>
              <a:defRPr>
                <a:solidFill>
                  <a:srgbClr val="FFFFFF"/>
                </a:solidFill>
              </a:defRPr>
            </a:lvl8pPr>
            <a:lvl9pPr lvl="8" algn="l">
              <a:lnSpc>
                <a:spcPct val="100000"/>
              </a:lnSpc>
              <a:spcBef>
                <a:spcPts val="0"/>
              </a:spcBef>
              <a:spcAft>
                <a:spcPts val="0"/>
              </a:spcAft>
              <a:buSzPts val="2800"/>
              <a:buNone/>
              <a:defRPr>
                <a:solidFill>
                  <a:srgbClr val="FFFFFF"/>
                </a:solidFill>
              </a:defRPr>
            </a:lvl9pPr>
          </a:lstStyle>
          <a:p>
            <a:endParaRPr/>
          </a:p>
        </p:txBody>
      </p:sp>
      <p:sp>
        <p:nvSpPr>
          <p:cNvPr id="12" name="Google Shape;12;p3"/>
          <p:cNvSpPr txBox="1">
            <a:spLocks noGrp="1"/>
          </p:cNvSpPr>
          <p:nvPr>
            <p:ph type="subTitle" idx="1"/>
          </p:nvPr>
        </p:nvSpPr>
        <p:spPr>
          <a:xfrm>
            <a:off x="2496200" y="3103614"/>
            <a:ext cx="4151400" cy="700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3" name="Google Shape;13;p3"/>
          <p:cNvSpPr txBox="1">
            <a:spLocks noGrp="1"/>
          </p:cNvSpPr>
          <p:nvPr>
            <p:ph type="body" idx="2"/>
          </p:nvPr>
        </p:nvSpPr>
        <p:spPr>
          <a:xfrm>
            <a:off x="2496200" y="4155404"/>
            <a:ext cx="4151400" cy="304500"/>
          </a:xfrm>
          <a:prstGeom prst="rect">
            <a:avLst/>
          </a:prstGeom>
          <a:noFill/>
          <a:ln>
            <a:noFill/>
          </a:ln>
        </p:spPr>
        <p:txBody>
          <a:bodyPr spcFirstLastPara="1" wrap="square" lIns="91425" tIns="91425" rIns="91425" bIns="91425" anchor="t" anchorCtr="0">
            <a:noAutofit/>
          </a:bodyPr>
          <a:lstStyle>
            <a:lvl1pPr marL="457200" lvl="0"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1pPr>
            <a:lvl2pPr marL="914400" lvl="1"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2pPr>
            <a:lvl3pPr marL="1371600" lvl="2"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3pPr>
            <a:lvl4pPr marL="1828800" lvl="3"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4pPr>
            <a:lvl5pPr marL="2286000" lvl="4"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5pPr>
            <a:lvl6pPr marL="2743200" lvl="5"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6pPr>
            <a:lvl7pPr marL="3200400" lvl="6"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7pPr>
            <a:lvl8pPr marL="3657600" lvl="7"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8pPr>
            <a:lvl9pPr marL="4114800" lvl="8" indent="-292100" algn="ctr">
              <a:lnSpc>
                <a:spcPct val="115000"/>
              </a:lnSpc>
              <a:spcBef>
                <a:spcPts val="0"/>
              </a:spcBef>
              <a:spcAft>
                <a:spcPts val="0"/>
              </a:spcAft>
              <a:buClr>
                <a:srgbClr val="FFFFFF"/>
              </a:buClr>
              <a:buSzPts val="1000"/>
              <a:buFont typeface="Montserrat SemiBold"/>
              <a:buChar char="■"/>
              <a:defRPr sz="1000">
                <a:solidFill>
                  <a:srgbClr val="FFFFFF"/>
                </a:solidFill>
                <a:latin typeface="Montserrat SemiBold"/>
                <a:ea typeface="Montserrat SemiBold"/>
                <a:cs typeface="Montserrat SemiBold"/>
                <a:sym typeface="Montserrat SemiBold"/>
              </a:defRPr>
            </a:lvl9pPr>
          </a:lstStyle>
          <a:p>
            <a:endParaRPr/>
          </a:p>
        </p:txBody>
      </p:sp>
      <p:pic>
        <p:nvPicPr>
          <p:cNvPr id="14" name="Google Shape;14;p3"/>
          <p:cNvPicPr preferRelativeResize="0"/>
          <p:nvPr/>
        </p:nvPicPr>
        <p:blipFill rotWithShape="1">
          <a:blip r:embed="rId3">
            <a:alphaModFix/>
          </a:blip>
          <a:srcRect/>
          <a:stretch/>
        </p:blipFill>
        <p:spPr>
          <a:xfrm>
            <a:off x="3340550" y="480150"/>
            <a:ext cx="2462890" cy="356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folio" type="blank">
  <p:cSld name="BLANK">
    <p:spTree>
      <p:nvGrpSpPr>
        <p:cNvPr id="1" name="Shape 15"/>
        <p:cNvGrpSpPr/>
        <p:nvPr/>
      </p:nvGrpSpPr>
      <p:grpSpPr>
        <a:xfrm>
          <a:off x="0" y="0"/>
          <a:ext cx="0" cy="0"/>
          <a:chOff x="0" y="0"/>
          <a:chExt cx="0" cy="0"/>
        </a:xfrm>
      </p:grpSpPr>
      <p:sp>
        <p:nvSpPr>
          <p:cNvPr id="16" name="Google Shape;16;p4"/>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pic>
        <p:nvPicPr>
          <p:cNvPr id="17" name="Google Shape;17;p4"/>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530680"/>
            <a:ext cx="8424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57068C"/>
              </a:buClr>
              <a:buSzPts val="3600"/>
              <a:buNone/>
              <a:defRPr>
                <a:solidFill>
                  <a:srgbClr val="57068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pic>
        <p:nvPicPr>
          <p:cNvPr id="21" name="Google Shape;21;p5"/>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6"/>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24" name="Google Shape;24;p6"/>
          <p:cNvSpPr txBox="1">
            <a:spLocks noGrp="1"/>
          </p:cNvSpPr>
          <p:nvPr>
            <p:ph type="title"/>
          </p:nvPr>
        </p:nvSpPr>
        <p:spPr>
          <a:xfrm>
            <a:off x="311700" y="587975"/>
            <a:ext cx="6551100" cy="6579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57068C"/>
              </a:buClr>
              <a:buSzPts val="4800"/>
              <a:buNone/>
              <a:defRPr sz="4800">
                <a:solidFill>
                  <a:srgbClr val="57068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
          <p:cNvSpPr txBox="1">
            <a:spLocks noGrp="1"/>
          </p:cNvSpPr>
          <p:nvPr>
            <p:ph type="body" idx="1"/>
          </p:nvPr>
        </p:nvSpPr>
        <p:spPr>
          <a:xfrm>
            <a:off x="311700" y="1448400"/>
            <a:ext cx="6551100" cy="2246700"/>
          </a:xfrm>
          <a:prstGeom prst="rect">
            <a:avLst/>
          </a:prstGeom>
          <a:noFill/>
          <a:ln>
            <a:noFill/>
          </a:ln>
        </p:spPr>
        <p:txBody>
          <a:bodyPr spcFirstLastPara="1" wrap="square" lIns="91425" tIns="91425" rIns="91425" bIns="91425" anchor="t" anchorCtr="0">
            <a:noAutofit/>
          </a:bodyPr>
          <a:lstStyle>
            <a:lvl1pPr marL="457200" lvl="0" indent="-342900" algn="l">
              <a:lnSpc>
                <a:spcPct val="125000"/>
              </a:lnSpc>
              <a:spcBef>
                <a:spcPts val="0"/>
              </a:spcBef>
              <a:spcAft>
                <a:spcPts val="0"/>
              </a:spcAft>
              <a:buSzPts val="1800"/>
              <a:buChar char="●"/>
              <a:defRPr/>
            </a:lvl1pPr>
            <a:lvl2pPr marL="914400" lvl="1" indent="-317500" algn="l">
              <a:lnSpc>
                <a:spcPct val="115000"/>
              </a:lnSpc>
              <a:spcBef>
                <a:spcPts val="1000"/>
              </a:spcBef>
              <a:spcAft>
                <a:spcPts val="0"/>
              </a:spcAft>
              <a:buSzPts val="1400"/>
              <a:buChar char="○"/>
              <a:defRPr/>
            </a:lvl2pPr>
            <a:lvl3pPr marL="1371600" lvl="2" indent="-317500" algn="l">
              <a:lnSpc>
                <a:spcPct val="115000"/>
              </a:lnSpc>
              <a:spcBef>
                <a:spcPts val="1000"/>
              </a:spcBef>
              <a:spcAft>
                <a:spcPts val="0"/>
              </a:spcAft>
              <a:buSzPts val="1400"/>
              <a:buChar char="■"/>
              <a:defRPr/>
            </a:lvl3pPr>
            <a:lvl4pPr marL="1828800" lvl="3" indent="-317500" algn="l">
              <a:lnSpc>
                <a:spcPct val="115000"/>
              </a:lnSpc>
              <a:spcBef>
                <a:spcPts val="1000"/>
              </a:spcBef>
              <a:spcAft>
                <a:spcPts val="0"/>
              </a:spcAft>
              <a:buSzPts val="1400"/>
              <a:buChar char="●"/>
              <a:defRPr/>
            </a:lvl4pPr>
            <a:lvl5pPr marL="2286000" lvl="4" indent="-317500" algn="l">
              <a:lnSpc>
                <a:spcPct val="115000"/>
              </a:lnSpc>
              <a:spcBef>
                <a:spcPts val="1000"/>
              </a:spcBef>
              <a:spcAft>
                <a:spcPts val="0"/>
              </a:spcAft>
              <a:buSzPts val="1400"/>
              <a:buChar char="○"/>
              <a:defRPr/>
            </a:lvl5pPr>
            <a:lvl6pPr marL="2743200" lvl="5" indent="-317500" algn="l">
              <a:lnSpc>
                <a:spcPct val="115000"/>
              </a:lnSpc>
              <a:spcBef>
                <a:spcPts val="1000"/>
              </a:spcBef>
              <a:spcAft>
                <a:spcPts val="0"/>
              </a:spcAft>
              <a:buSzPts val="1400"/>
              <a:buChar char="■"/>
              <a:defRPr/>
            </a:lvl6pPr>
            <a:lvl7pPr marL="3200400" lvl="6" indent="-317500" algn="l">
              <a:lnSpc>
                <a:spcPct val="115000"/>
              </a:lnSpc>
              <a:spcBef>
                <a:spcPts val="1000"/>
              </a:spcBef>
              <a:spcAft>
                <a:spcPts val="0"/>
              </a:spcAft>
              <a:buSzPts val="1400"/>
              <a:buChar char="●"/>
              <a:defRPr/>
            </a:lvl7pPr>
            <a:lvl8pPr marL="3657600" lvl="7" indent="-317500" algn="l">
              <a:lnSpc>
                <a:spcPct val="115000"/>
              </a:lnSpc>
              <a:spcBef>
                <a:spcPts val="1000"/>
              </a:spcBef>
              <a:spcAft>
                <a:spcPts val="0"/>
              </a:spcAft>
              <a:buSzPts val="1400"/>
              <a:buChar char="○"/>
              <a:defRPr/>
            </a:lvl8pPr>
            <a:lvl9pPr marL="4114800" lvl="8" indent="-317500" algn="l">
              <a:lnSpc>
                <a:spcPct val="115000"/>
              </a:lnSpc>
              <a:spcBef>
                <a:spcPts val="1000"/>
              </a:spcBef>
              <a:spcAft>
                <a:spcPts val="1000"/>
              </a:spcAft>
              <a:buSzPts val="1400"/>
              <a:buChar char="■"/>
              <a:defRPr/>
            </a:lvl9pPr>
          </a:lstStyle>
          <a:p>
            <a:endParaRPr/>
          </a:p>
        </p:txBody>
      </p:sp>
      <p:pic>
        <p:nvPicPr>
          <p:cNvPr id="26" name="Google Shape;26;p6"/>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1">
  <p:cSld name="CUSTOM_2">
    <p:bg>
      <p:bgPr>
        <a:solidFill>
          <a:srgbClr val="220337"/>
        </a:solidFill>
        <a:effectLst/>
      </p:bgPr>
    </p:bg>
    <p:spTree>
      <p:nvGrpSpPr>
        <p:cNvPr id="1" name="Shape 27"/>
        <p:cNvGrpSpPr/>
        <p:nvPr/>
      </p:nvGrpSpPr>
      <p:grpSpPr>
        <a:xfrm>
          <a:off x="0" y="0"/>
          <a:ext cx="0" cy="0"/>
          <a:chOff x="0" y="0"/>
          <a:chExt cx="0" cy="0"/>
        </a:xfrm>
      </p:grpSpPr>
      <p:pic>
        <p:nvPicPr>
          <p:cNvPr id="28" name="Google Shape;28;p7"/>
          <p:cNvPicPr preferRelativeResize="0"/>
          <p:nvPr/>
        </p:nvPicPr>
        <p:blipFill rotWithShape="1">
          <a:blip r:embed="rId2">
            <a:alphaModFix/>
          </a:blip>
          <a:srcRect t="7489" b="7490"/>
          <a:stretch/>
        </p:blipFill>
        <p:spPr>
          <a:xfrm>
            <a:off x="0" y="0"/>
            <a:ext cx="9144003" cy="5143499"/>
          </a:xfrm>
          <a:prstGeom prst="rect">
            <a:avLst/>
          </a:prstGeom>
          <a:noFill/>
          <a:ln>
            <a:noFill/>
          </a:ln>
        </p:spPr>
      </p:pic>
      <p:sp>
        <p:nvSpPr>
          <p:cNvPr id="29" name="Google Shape;29;p7"/>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rgbClr val="FFFFFF"/>
                </a:solidFill>
                <a:latin typeface="Montserrat"/>
                <a:ea typeface="Montserrat"/>
                <a:cs typeface="Montserrat"/>
                <a:sym typeface="Montserrat"/>
              </a:rPr>
              <a:t>‹#›</a:t>
            </a:fld>
            <a:endParaRPr sz="700" b="1" i="0" u="none" strike="noStrike" cap="none">
              <a:solidFill>
                <a:srgbClr val="FFFFFF"/>
              </a:solidFill>
              <a:latin typeface="Montserrat"/>
              <a:ea typeface="Montserrat"/>
              <a:cs typeface="Montserrat"/>
              <a:sym typeface="Montserrat"/>
            </a:endParaRPr>
          </a:p>
        </p:txBody>
      </p:sp>
      <p:sp>
        <p:nvSpPr>
          <p:cNvPr id="30" name="Google Shape;30;p7"/>
          <p:cNvSpPr txBox="1">
            <a:spLocks noGrp="1"/>
          </p:cNvSpPr>
          <p:nvPr>
            <p:ph type="title"/>
          </p:nvPr>
        </p:nvSpPr>
        <p:spPr>
          <a:xfrm>
            <a:off x="904850" y="1264532"/>
            <a:ext cx="6710700" cy="15951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SzPts val="3600"/>
              <a:buNone/>
              <a:defRPr sz="6000">
                <a:solidFill>
                  <a:srgbClr val="FFFFFF"/>
                </a:solidFill>
              </a:defRPr>
            </a:lvl1pPr>
            <a:lvl2pPr lvl="1" algn="l">
              <a:lnSpc>
                <a:spcPct val="100000"/>
              </a:lnSpc>
              <a:spcBef>
                <a:spcPts val="0"/>
              </a:spcBef>
              <a:spcAft>
                <a:spcPts val="0"/>
              </a:spcAft>
              <a:buSzPts val="2800"/>
              <a:buNone/>
              <a:defRPr>
                <a:solidFill>
                  <a:srgbClr val="FFFFFF"/>
                </a:solidFill>
              </a:defRPr>
            </a:lvl2pPr>
            <a:lvl3pPr lvl="2" algn="l">
              <a:lnSpc>
                <a:spcPct val="100000"/>
              </a:lnSpc>
              <a:spcBef>
                <a:spcPts val="0"/>
              </a:spcBef>
              <a:spcAft>
                <a:spcPts val="0"/>
              </a:spcAft>
              <a:buSzPts val="2800"/>
              <a:buNone/>
              <a:defRPr>
                <a:solidFill>
                  <a:srgbClr val="FFFFFF"/>
                </a:solidFill>
              </a:defRPr>
            </a:lvl3pPr>
            <a:lvl4pPr lvl="3" algn="l">
              <a:lnSpc>
                <a:spcPct val="100000"/>
              </a:lnSpc>
              <a:spcBef>
                <a:spcPts val="0"/>
              </a:spcBef>
              <a:spcAft>
                <a:spcPts val="0"/>
              </a:spcAft>
              <a:buSzPts val="2800"/>
              <a:buNone/>
              <a:defRPr>
                <a:solidFill>
                  <a:srgbClr val="FFFFFF"/>
                </a:solidFill>
              </a:defRPr>
            </a:lvl4pPr>
            <a:lvl5pPr lvl="4" algn="l">
              <a:lnSpc>
                <a:spcPct val="100000"/>
              </a:lnSpc>
              <a:spcBef>
                <a:spcPts val="0"/>
              </a:spcBef>
              <a:spcAft>
                <a:spcPts val="0"/>
              </a:spcAft>
              <a:buSzPts val="2800"/>
              <a:buNone/>
              <a:defRPr>
                <a:solidFill>
                  <a:srgbClr val="FFFFFF"/>
                </a:solidFill>
              </a:defRPr>
            </a:lvl5pPr>
            <a:lvl6pPr lvl="5" algn="l">
              <a:lnSpc>
                <a:spcPct val="100000"/>
              </a:lnSpc>
              <a:spcBef>
                <a:spcPts val="0"/>
              </a:spcBef>
              <a:spcAft>
                <a:spcPts val="0"/>
              </a:spcAft>
              <a:buSzPts val="2800"/>
              <a:buNone/>
              <a:defRPr>
                <a:solidFill>
                  <a:srgbClr val="FFFFFF"/>
                </a:solidFill>
              </a:defRPr>
            </a:lvl6pPr>
            <a:lvl7pPr lvl="6" algn="l">
              <a:lnSpc>
                <a:spcPct val="100000"/>
              </a:lnSpc>
              <a:spcBef>
                <a:spcPts val="0"/>
              </a:spcBef>
              <a:spcAft>
                <a:spcPts val="0"/>
              </a:spcAft>
              <a:buSzPts val="2800"/>
              <a:buNone/>
              <a:defRPr>
                <a:solidFill>
                  <a:srgbClr val="FFFFFF"/>
                </a:solidFill>
              </a:defRPr>
            </a:lvl7pPr>
            <a:lvl8pPr lvl="7" algn="l">
              <a:lnSpc>
                <a:spcPct val="100000"/>
              </a:lnSpc>
              <a:spcBef>
                <a:spcPts val="0"/>
              </a:spcBef>
              <a:spcAft>
                <a:spcPts val="0"/>
              </a:spcAft>
              <a:buSzPts val="2800"/>
              <a:buNone/>
              <a:defRPr>
                <a:solidFill>
                  <a:srgbClr val="FFFFFF"/>
                </a:solidFill>
              </a:defRPr>
            </a:lvl8pPr>
            <a:lvl9pPr lvl="8" algn="l">
              <a:lnSpc>
                <a:spcPct val="100000"/>
              </a:lnSpc>
              <a:spcBef>
                <a:spcPts val="0"/>
              </a:spcBef>
              <a:spcAft>
                <a:spcPts val="0"/>
              </a:spcAft>
              <a:buSzPts val="2800"/>
              <a:buNone/>
              <a:defRPr>
                <a:solidFill>
                  <a:srgbClr val="FFFFFF"/>
                </a:solidFill>
              </a:defRPr>
            </a:lvl9pPr>
          </a:lstStyle>
          <a:p>
            <a:endParaRPr/>
          </a:p>
        </p:txBody>
      </p:sp>
      <p:sp>
        <p:nvSpPr>
          <p:cNvPr id="31" name="Google Shape;31;p7"/>
          <p:cNvSpPr txBox="1">
            <a:spLocks noGrp="1"/>
          </p:cNvSpPr>
          <p:nvPr>
            <p:ph type="subTitle" idx="1"/>
          </p:nvPr>
        </p:nvSpPr>
        <p:spPr>
          <a:xfrm>
            <a:off x="974919" y="3029082"/>
            <a:ext cx="3715200" cy="500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32" name="Google Shape;32;p7" descr="&quot;"/>
          <p:cNvPicPr preferRelativeResize="0"/>
          <p:nvPr/>
        </p:nvPicPr>
        <p:blipFill rotWithShape="1">
          <a:blip r:embed="rId3">
            <a:alphaModFix amt="30000"/>
          </a:blip>
          <a:srcRect/>
          <a:stretch/>
        </p:blipFill>
        <p:spPr>
          <a:xfrm>
            <a:off x="364347" y="371225"/>
            <a:ext cx="1546225" cy="1170275"/>
          </a:xfrm>
          <a:prstGeom prst="rect">
            <a:avLst/>
          </a:prstGeom>
          <a:noFill/>
          <a:ln>
            <a:noFill/>
          </a:ln>
        </p:spPr>
      </p:pic>
      <p:pic>
        <p:nvPicPr>
          <p:cNvPr id="33" name="Google Shape;33;p7"/>
          <p:cNvPicPr preferRelativeResize="0"/>
          <p:nvPr/>
        </p:nvPicPr>
        <p:blipFill rotWithShape="1">
          <a:blip r:embed="rId4">
            <a:alphaModFix/>
          </a:blip>
          <a:srcRect/>
          <a:stretch/>
        </p:blipFill>
        <p:spPr>
          <a:xfrm>
            <a:off x="407175" y="4539125"/>
            <a:ext cx="1821750" cy="263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506000" y="1385509"/>
            <a:ext cx="6131700" cy="1638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sp>
        <p:nvSpPr>
          <p:cNvPr id="36" name="Google Shape;36;p8"/>
          <p:cNvSpPr txBox="1">
            <a:spLocks noGrp="1"/>
          </p:cNvSpPr>
          <p:nvPr>
            <p:ph type="subTitle" idx="1"/>
          </p:nvPr>
        </p:nvSpPr>
        <p:spPr>
          <a:xfrm>
            <a:off x="2462575" y="2959018"/>
            <a:ext cx="4218600" cy="734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311700" y="587970"/>
            <a:ext cx="4945500" cy="11373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57068C"/>
              </a:buClr>
              <a:buSzPts val="4800"/>
              <a:buNone/>
              <a:defRPr sz="4800">
                <a:solidFill>
                  <a:srgbClr val="57068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9"/>
          <p:cNvSpPr txBox="1">
            <a:spLocks noGrp="1"/>
          </p:cNvSpPr>
          <p:nvPr>
            <p:ph type="body" idx="1"/>
          </p:nvPr>
        </p:nvSpPr>
        <p:spPr>
          <a:xfrm>
            <a:off x="311700" y="2467949"/>
            <a:ext cx="3999900" cy="1807800"/>
          </a:xfrm>
          <a:prstGeom prst="rect">
            <a:avLst/>
          </a:prstGeom>
          <a:noFill/>
          <a:ln>
            <a:noFill/>
          </a:ln>
        </p:spPr>
        <p:txBody>
          <a:bodyPr spcFirstLastPara="1" wrap="square" lIns="91425" tIns="91425" rIns="91425" bIns="91425" anchor="t" anchorCtr="0">
            <a:noAutofit/>
          </a:bodyPr>
          <a:lstStyle>
            <a:lvl1pPr marL="457200" lvl="0" indent="-304800" algn="l">
              <a:lnSpc>
                <a:spcPct val="125000"/>
              </a:lnSpc>
              <a:spcBef>
                <a:spcPts val="0"/>
              </a:spcBef>
              <a:spcAft>
                <a:spcPts val="0"/>
              </a:spcAft>
              <a:buSzPts val="1200"/>
              <a:buChar char="●"/>
              <a:defRPr sz="1200"/>
            </a:lvl1pPr>
            <a:lvl2pPr marL="914400" lvl="1" indent="-304800" algn="l">
              <a:lnSpc>
                <a:spcPct val="125000"/>
              </a:lnSpc>
              <a:spcBef>
                <a:spcPts val="800"/>
              </a:spcBef>
              <a:spcAft>
                <a:spcPts val="0"/>
              </a:spcAft>
              <a:buSzPts val="1200"/>
              <a:buChar char="○"/>
              <a:defRPr sz="1200"/>
            </a:lvl2pPr>
            <a:lvl3pPr marL="1371600" lvl="2" indent="-304800" algn="l">
              <a:lnSpc>
                <a:spcPct val="125000"/>
              </a:lnSpc>
              <a:spcBef>
                <a:spcPts val="800"/>
              </a:spcBef>
              <a:spcAft>
                <a:spcPts val="0"/>
              </a:spcAft>
              <a:buSzPts val="1200"/>
              <a:buChar char="■"/>
              <a:defRPr sz="1200"/>
            </a:lvl3pPr>
            <a:lvl4pPr marL="1828800" lvl="3" indent="-304800" algn="l">
              <a:lnSpc>
                <a:spcPct val="125000"/>
              </a:lnSpc>
              <a:spcBef>
                <a:spcPts val="800"/>
              </a:spcBef>
              <a:spcAft>
                <a:spcPts val="0"/>
              </a:spcAft>
              <a:buSzPts val="1200"/>
              <a:buChar char="●"/>
              <a:defRPr sz="1200"/>
            </a:lvl4pPr>
            <a:lvl5pPr marL="2286000" lvl="4" indent="-304800" algn="l">
              <a:lnSpc>
                <a:spcPct val="125000"/>
              </a:lnSpc>
              <a:spcBef>
                <a:spcPts val="800"/>
              </a:spcBef>
              <a:spcAft>
                <a:spcPts val="0"/>
              </a:spcAft>
              <a:buSzPts val="1200"/>
              <a:buChar char="○"/>
              <a:defRPr sz="1200"/>
            </a:lvl5pPr>
            <a:lvl6pPr marL="2743200" lvl="5" indent="-304800" algn="l">
              <a:lnSpc>
                <a:spcPct val="125000"/>
              </a:lnSpc>
              <a:spcBef>
                <a:spcPts val="800"/>
              </a:spcBef>
              <a:spcAft>
                <a:spcPts val="0"/>
              </a:spcAft>
              <a:buSzPts val="1200"/>
              <a:buChar char="■"/>
              <a:defRPr sz="1200"/>
            </a:lvl6pPr>
            <a:lvl7pPr marL="3200400" lvl="6" indent="-304800" algn="l">
              <a:lnSpc>
                <a:spcPct val="125000"/>
              </a:lnSpc>
              <a:spcBef>
                <a:spcPts val="800"/>
              </a:spcBef>
              <a:spcAft>
                <a:spcPts val="0"/>
              </a:spcAft>
              <a:buSzPts val="1200"/>
              <a:buChar char="●"/>
              <a:defRPr sz="1200"/>
            </a:lvl7pPr>
            <a:lvl8pPr marL="3657600" lvl="7" indent="-304800" algn="l">
              <a:lnSpc>
                <a:spcPct val="125000"/>
              </a:lnSpc>
              <a:spcBef>
                <a:spcPts val="800"/>
              </a:spcBef>
              <a:spcAft>
                <a:spcPts val="0"/>
              </a:spcAft>
              <a:buSzPts val="1200"/>
              <a:buChar char="○"/>
              <a:defRPr sz="1200"/>
            </a:lvl8pPr>
            <a:lvl9pPr marL="4114800" lvl="8" indent="-304800" algn="l">
              <a:lnSpc>
                <a:spcPct val="125000"/>
              </a:lnSpc>
              <a:spcBef>
                <a:spcPts val="800"/>
              </a:spcBef>
              <a:spcAft>
                <a:spcPts val="800"/>
              </a:spcAft>
              <a:buSzPts val="1200"/>
              <a:buChar char="■"/>
              <a:defRPr sz="1200"/>
            </a:lvl9pPr>
          </a:lstStyle>
          <a:p>
            <a:endParaRPr/>
          </a:p>
        </p:txBody>
      </p:sp>
      <p:sp>
        <p:nvSpPr>
          <p:cNvPr id="40" name="Google Shape;40;p9"/>
          <p:cNvSpPr txBox="1">
            <a:spLocks noGrp="1"/>
          </p:cNvSpPr>
          <p:nvPr>
            <p:ph type="body" idx="2"/>
          </p:nvPr>
        </p:nvSpPr>
        <p:spPr>
          <a:xfrm>
            <a:off x="4619925" y="2467949"/>
            <a:ext cx="3999900" cy="1807800"/>
          </a:xfrm>
          <a:prstGeom prst="rect">
            <a:avLst/>
          </a:prstGeom>
          <a:noFill/>
          <a:ln>
            <a:noFill/>
          </a:ln>
        </p:spPr>
        <p:txBody>
          <a:bodyPr spcFirstLastPara="1" wrap="square" lIns="91425" tIns="91425" rIns="91425" bIns="91425" anchor="t" anchorCtr="0">
            <a:noAutofit/>
          </a:bodyPr>
          <a:lstStyle>
            <a:lvl1pPr marL="457200" lvl="0" indent="-304800" algn="l">
              <a:lnSpc>
                <a:spcPct val="125000"/>
              </a:lnSpc>
              <a:spcBef>
                <a:spcPts val="0"/>
              </a:spcBef>
              <a:spcAft>
                <a:spcPts val="0"/>
              </a:spcAft>
              <a:buSzPts val="1200"/>
              <a:buChar char="●"/>
              <a:defRPr sz="1200"/>
            </a:lvl1pPr>
            <a:lvl2pPr marL="914400" lvl="1" indent="-304800" algn="l">
              <a:lnSpc>
                <a:spcPct val="125000"/>
              </a:lnSpc>
              <a:spcBef>
                <a:spcPts val="800"/>
              </a:spcBef>
              <a:spcAft>
                <a:spcPts val="0"/>
              </a:spcAft>
              <a:buSzPts val="1200"/>
              <a:buChar char="○"/>
              <a:defRPr sz="1200"/>
            </a:lvl2pPr>
            <a:lvl3pPr marL="1371600" lvl="2" indent="-304800" algn="l">
              <a:lnSpc>
                <a:spcPct val="125000"/>
              </a:lnSpc>
              <a:spcBef>
                <a:spcPts val="800"/>
              </a:spcBef>
              <a:spcAft>
                <a:spcPts val="0"/>
              </a:spcAft>
              <a:buSzPts val="1200"/>
              <a:buChar char="■"/>
              <a:defRPr sz="1200"/>
            </a:lvl3pPr>
            <a:lvl4pPr marL="1828800" lvl="3" indent="-304800" algn="l">
              <a:lnSpc>
                <a:spcPct val="125000"/>
              </a:lnSpc>
              <a:spcBef>
                <a:spcPts val="800"/>
              </a:spcBef>
              <a:spcAft>
                <a:spcPts val="0"/>
              </a:spcAft>
              <a:buSzPts val="1200"/>
              <a:buChar char="●"/>
              <a:defRPr sz="1200"/>
            </a:lvl4pPr>
            <a:lvl5pPr marL="2286000" lvl="4" indent="-304800" algn="l">
              <a:lnSpc>
                <a:spcPct val="125000"/>
              </a:lnSpc>
              <a:spcBef>
                <a:spcPts val="800"/>
              </a:spcBef>
              <a:spcAft>
                <a:spcPts val="0"/>
              </a:spcAft>
              <a:buSzPts val="1200"/>
              <a:buChar char="○"/>
              <a:defRPr sz="1200"/>
            </a:lvl5pPr>
            <a:lvl6pPr marL="2743200" lvl="5" indent="-304800" algn="l">
              <a:lnSpc>
                <a:spcPct val="125000"/>
              </a:lnSpc>
              <a:spcBef>
                <a:spcPts val="800"/>
              </a:spcBef>
              <a:spcAft>
                <a:spcPts val="0"/>
              </a:spcAft>
              <a:buSzPts val="1200"/>
              <a:buChar char="■"/>
              <a:defRPr sz="1200"/>
            </a:lvl6pPr>
            <a:lvl7pPr marL="3200400" lvl="6" indent="-304800" algn="l">
              <a:lnSpc>
                <a:spcPct val="125000"/>
              </a:lnSpc>
              <a:spcBef>
                <a:spcPts val="800"/>
              </a:spcBef>
              <a:spcAft>
                <a:spcPts val="0"/>
              </a:spcAft>
              <a:buSzPts val="1200"/>
              <a:buChar char="●"/>
              <a:defRPr sz="1200"/>
            </a:lvl7pPr>
            <a:lvl8pPr marL="3657600" lvl="7" indent="-304800" algn="l">
              <a:lnSpc>
                <a:spcPct val="125000"/>
              </a:lnSpc>
              <a:spcBef>
                <a:spcPts val="800"/>
              </a:spcBef>
              <a:spcAft>
                <a:spcPts val="0"/>
              </a:spcAft>
              <a:buSzPts val="1200"/>
              <a:buChar char="○"/>
              <a:defRPr sz="1200"/>
            </a:lvl8pPr>
            <a:lvl9pPr marL="4114800" lvl="8" indent="-304800" algn="l">
              <a:lnSpc>
                <a:spcPct val="125000"/>
              </a:lnSpc>
              <a:spcBef>
                <a:spcPts val="800"/>
              </a:spcBef>
              <a:spcAft>
                <a:spcPts val="800"/>
              </a:spcAft>
              <a:buSzPts val="1200"/>
              <a:buChar char="■"/>
              <a:defRPr sz="1200"/>
            </a:lvl9pPr>
          </a:lstStyle>
          <a:p>
            <a:endParaRPr/>
          </a:p>
        </p:txBody>
      </p:sp>
      <p:sp>
        <p:nvSpPr>
          <p:cNvPr id="41" name="Google Shape;41;p9"/>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sp>
        <p:nvSpPr>
          <p:cNvPr id="42" name="Google Shape;42;p9"/>
          <p:cNvSpPr txBox="1">
            <a:spLocks noGrp="1"/>
          </p:cNvSpPr>
          <p:nvPr>
            <p:ph type="subTitle" idx="3"/>
          </p:nvPr>
        </p:nvSpPr>
        <p:spPr>
          <a:xfrm>
            <a:off x="311700" y="2054620"/>
            <a:ext cx="3999900" cy="41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b="1">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43" name="Google Shape;43;p9"/>
          <p:cNvSpPr txBox="1">
            <a:spLocks noGrp="1"/>
          </p:cNvSpPr>
          <p:nvPr>
            <p:ph type="subTitle" idx="4"/>
          </p:nvPr>
        </p:nvSpPr>
        <p:spPr>
          <a:xfrm>
            <a:off x="4619925" y="2054620"/>
            <a:ext cx="3999900" cy="411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b="1">
                <a:solidFill>
                  <a:schemeClr val="dk1"/>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44" name="Google Shape;44;p9"/>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11700" y="708000"/>
            <a:ext cx="31323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57068C"/>
              </a:buClr>
              <a:buSzPts val="2400"/>
              <a:buNone/>
              <a:defRPr sz="2400">
                <a:solidFill>
                  <a:srgbClr val="57068C"/>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7" name="Google Shape;47;p10"/>
          <p:cNvSpPr txBox="1">
            <a:spLocks noGrp="1"/>
          </p:cNvSpPr>
          <p:nvPr>
            <p:ph type="body" idx="1"/>
          </p:nvPr>
        </p:nvSpPr>
        <p:spPr>
          <a:xfrm>
            <a:off x="311700" y="1542000"/>
            <a:ext cx="3054600" cy="2886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000"/>
              </a:spcBef>
              <a:spcAft>
                <a:spcPts val="0"/>
              </a:spcAft>
              <a:buSzPts val="1200"/>
              <a:buChar char="○"/>
              <a:defRPr sz="1200"/>
            </a:lvl2pPr>
            <a:lvl3pPr marL="1371600" lvl="2" indent="-304800" algn="l">
              <a:lnSpc>
                <a:spcPct val="115000"/>
              </a:lnSpc>
              <a:spcBef>
                <a:spcPts val="1000"/>
              </a:spcBef>
              <a:spcAft>
                <a:spcPts val="0"/>
              </a:spcAft>
              <a:buSzPts val="1200"/>
              <a:buChar char="■"/>
              <a:defRPr sz="1200"/>
            </a:lvl3pPr>
            <a:lvl4pPr marL="1828800" lvl="3" indent="-304800" algn="l">
              <a:lnSpc>
                <a:spcPct val="115000"/>
              </a:lnSpc>
              <a:spcBef>
                <a:spcPts val="1000"/>
              </a:spcBef>
              <a:spcAft>
                <a:spcPts val="0"/>
              </a:spcAft>
              <a:buSzPts val="1200"/>
              <a:buChar char="●"/>
              <a:defRPr sz="1200"/>
            </a:lvl4pPr>
            <a:lvl5pPr marL="2286000" lvl="4" indent="-304800" algn="l">
              <a:lnSpc>
                <a:spcPct val="115000"/>
              </a:lnSpc>
              <a:spcBef>
                <a:spcPts val="1000"/>
              </a:spcBef>
              <a:spcAft>
                <a:spcPts val="0"/>
              </a:spcAft>
              <a:buSzPts val="1200"/>
              <a:buChar char="○"/>
              <a:defRPr sz="1200"/>
            </a:lvl5pPr>
            <a:lvl6pPr marL="2743200" lvl="5" indent="-304800" algn="l">
              <a:lnSpc>
                <a:spcPct val="115000"/>
              </a:lnSpc>
              <a:spcBef>
                <a:spcPts val="1000"/>
              </a:spcBef>
              <a:spcAft>
                <a:spcPts val="0"/>
              </a:spcAft>
              <a:buSzPts val="1200"/>
              <a:buChar char="■"/>
              <a:defRPr sz="1200"/>
            </a:lvl6pPr>
            <a:lvl7pPr marL="3200400" lvl="6" indent="-304800" algn="l">
              <a:lnSpc>
                <a:spcPct val="115000"/>
              </a:lnSpc>
              <a:spcBef>
                <a:spcPts val="1000"/>
              </a:spcBef>
              <a:spcAft>
                <a:spcPts val="0"/>
              </a:spcAft>
              <a:buSzPts val="1200"/>
              <a:buChar char="●"/>
              <a:defRPr sz="1200"/>
            </a:lvl7pPr>
            <a:lvl8pPr marL="3657600" lvl="7" indent="-304800" algn="l">
              <a:lnSpc>
                <a:spcPct val="115000"/>
              </a:lnSpc>
              <a:spcBef>
                <a:spcPts val="1000"/>
              </a:spcBef>
              <a:spcAft>
                <a:spcPts val="0"/>
              </a:spcAft>
              <a:buSzPts val="1200"/>
              <a:buChar char="○"/>
              <a:defRPr sz="1200"/>
            </a:lvl8pPr>
            <a:lvl9pPr marL="4114800" lvl="8" indent="-304800" algn="l">
              <a:lnSpc>
                <a:spcPct val="115000"/>
              </a:lnSpc>
              <a:spcBef>
                <a:spcPts val="1000"/>
              </a:spcBef>
              <a:spcAft>
                <a:spcPts val="1000"/>
              </a:spcAft>
              <a:buSzPts val="1200"/>
              <a:buChar char="■"/>
              <a:defRPr sz="1200"/>
            </a:lvl9pPr>
          </a:lstStyle>
          <a:p>
            <a:endParaRPr/>
          </a:p>
        </p:txBody>
      </p:sp>
      <p:sp>
        <p:nvSpPr>
          <p:cNvPr id="48" name="Google Shape;48;p10"/>
          <p:cNvSpPr txBox="1"/>
          <p:nvPr/>
        </p:nvSpPr>
        <p:spPr>
          <a:xfrm>
            <a:off x="4619925" y="4517225"/>
            <a:ext cx="4192800" cy="307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1" i="0" u="none" strike="noStrike" cap="none">
                <a:solidFill>
                  <a:schemeClr val="accent2"/>
                </a:solidFill>
                <a:latin typeface="Montserrat"/>
                <a:ea typeface="Montserrat"/>
                <a:cs typeface="Montserrat"/>
                <a:sym typeface="Montserrat"/>
              </a:rPr>
              <a:t>‹#›</a:t>
            </a:fld>
            <a:endParaRPr sz="700" b="1" i="0" u="none" strike="noStrike" cap="none">
              <a:solidFill>
                <a:schemeClr val="accent2"/>
              </a:solidFill>
              <a:latin typeface="Montserrat"/>
              <a:ea typeface="Montserrat"/>
              <a:cs typeface="Montserrat"/>
              <a:sym typeface="Montserrat"/>
            </a:endParaRPr>
          </a:p>
        </p:txBody>
      </p:sp>
      <p:pic>
        <p:nvPicPr>
          <p:cNvPr id="49" name="Google Shape;49;p10"/>
          <p:cNvPicPr preferRelativeResize="0"/>
          <p:nvPr/>
        </p:nvPicPr>
        <p:blipFill rotWithShape="1">
          <a:blip r:embed="rId2">
            <a:alphaModFix/>
          </a:blip>
          <a:srcRect/>
          <a:stretch/>
        </p:blipFill>
        <p:spPr>
          <a:xfrm>
            <a:off x="407175" y="4539125"/>
            <a:ext cx="1821726" cy="263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68825"/>
            <a:ext cx="8424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57068C"/>
              </a:buClr>
              <a:buSzPts val="3600"/>
              <a:buFont typeface="Frank Ruhl Libre"/>
              <a:buNone/>
              <a:defRPr sz="3600" b="1" i="0" u="none" strike="noStrike" cap="none">
                <a:solidFill>
                  <a:srgbClr val="57068C"/>
                </a:solidFill>
                <a:latin typeface="Frank Ruhl Libre"/>
                <a:ea typeface="Frank Ruhl Libre"/>
                <a:cs typeface="Frank Ruhl Libre"/>
                <a:sym typeface="Frank Ruhl Libr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424900" cy="312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57068C"/>
              </a:buClr>
              <a:buSzPts val="1800"/>
              <a:buFont typeface="Montserrat"/>
              <a:buChar char="●"/>
              <a:defRPr sz="1800" b="0" i="0" u="none" strike="noStrike" cap="none">
                <a:solidFill>
                  <a:srgbClr val="333333"/>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rgbClr val="57068C"/>
              </a:buClr>
              <a:buSzPts val="1400"/>
              <a:buFont typeface="Montserrat"/>
              <a:buChar char="■"/>
              <a:defRPr sz="1400" b="0" i="0" u="none" strike="noStrike" cap="none">
                <a:solidFill>
                  <a:srgbClr val="333333"/>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6">
          <p15:clr>
            <a:srgbClr val="EA4335"/>
          </p15:clr>
        </p15:guide>
        <p15:guide id="2" orient="horz" pos="3025">
          <p15:clr>
            <a:srgbClr val="EA4335"/>
          </p15:clr>
        </p15:guide>
        <p15:guide id="3" pos="5503">
          <p15:clr>
            <a:srgbClr val="EA4335"/>
          </p15:clr>
        </p15:guide>
        <p15:guide id="4" orient="horz" pos="269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hiqiliu1999.github.io/jekyll/update/2023/05/09/Urban-Mining-and-the-CDW-Circular-Economy.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39199" y="872893"/>
            <a:ext cx="8265600" cy="190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0">
                <a:latin typeface="Frank Ruhl Libre Black"/>
                <a:ea typeface="Frank Ruhl Libre Black"/>
                <a:cs typeface="Frank Ruhl Libre Black"/>
                <a:sym typeface="Frank Ruhl Libre Black"/>
              </a:rPr>
              <a:t>Urban Mining and the CDW Circular Economy</a:t>
            </a:r>
            <a:endParaRPr sz="4800" b="0">
              <a:latin typeface="Frank Ruhl Libre Black"/>
              <a:ea typeface="Frank Ruhl Libre Black"/>
              <a:cs typeface="Frank Ruhl Libre Black"/>
              <a:sym typeface="Frank Ruhl Libre Black"/>
            </a:endParaRPr>
          </a:p>
        </p:txBody>
      </p:sp>
      <p:sp>
        <p:nvSpPr>
          <p:cNvPr id="110" name="Google Shape;110;p21"/>
          <p:cNvSpPr txBox="1">
            <a:spLocks noGrp="1"/>
          </p:cNvSpPr>
          <p:nvPr>
            <p:ph type="subTitle" idx="1"/>
          </p:nvPr>
        </p:nvSpPr>
        <p:spPr>
          <a:xfrm>
            <a:off x="602550" y="2858900"/>
            <a:ext cx="79389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Frank Ruhl Libre"/>
                <a:ea typeface="Frank Ruhl Libre"/>
                <a:cs typeface="Frank Ruhl Libre"/>
                <a:sym typeface="Frank Ruhl Libre"/>
              </a:rPr>
              <a:t>Transportation Cost Benefit Analysis and Greenhouse Gas Emissions Estimate</a:t>
            </a:r>
            <a:endParaRPr sz="1800">
              <a:latin typeface="Frank Ruhl Libre"/>
              <a:ea typeface="Frank Ruhl Libre"/>
              <a:cs typeface="Frank Ruhl Libre"/>
              <a:sym typeface="Frank Ruhl Libre"/>
            </a:endParaRPr>
          </a:p>
        </p:txBody>
      </p:sp>
      <p:sp>
        <p:nvSpPr>
          <p:cNvPr id="111" name="Google Shape;111;p21"/>
          <p:cNvSpPr txBox="1">
            <a:spLocks noGrp="1"/>
          </p:cNvSpPr>
          <p:nvPr>
            <p:ph type="body" idx="2"/>
          </p:nvPr>
        </p:nvSpPr>
        <p:spPr>
          <a:xfrm>
            <a:off x="1845600" y="3313325"/>
            <a:ext cx="5452800" cy="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Frank Ruhl Libre ExtraBold"/>
                <a:ea typeface="Frank Ruhl Libre ExtraBold"/>
                <a:cs typeface="Frank Ruhl Libre ExtraBold"/>
                <a:sym typeface="Frank Ruhl Libre ExtraBold"/>
              </a:rPr>
              <a:t>Sponsored by Town+Gown</a:t>
            </a:r>
            <a:endParaRPr sz="1600">
              <a:solidFill>
                <a:schemeClr val="lt1"/>
              </a:solidFill>
              <a:latin typeface="Frank Ruhl Libre ExtraBold"/>
              <a:ea typeface="Frank Ruhl Libre ExtraBold"/>
              <a:cs typeface="Frank Ruhl Libre ExtraBold"/>
              <a:sym typeface="Frank Ruhl Libre ExtraBold"/>
            </a:endParaRPr>
          </a:p>
          <a:p>
            <a:pPr marL="0" lvl="0" indent="0" algn="ctr" rtl="0">
              <a:spcBef>
                <a:spcPts val="0"/>
              </a:spcBef>
              <a:spcAft>
                <a:spcPts val="0"/>
              </a:spcAft>
              <a:buNone/>
            </a:pPr>
            <a:r>
              <a:rPr lang="en" sz="1600">
                <a:latin typeface="Frank Ruhl Libre ExtraBold"/>
                <a:ea typeface="Frank Ruhl Libre ExtraBold"/>
                <a:cs typeface="Frank Ruhl Libre ExtraBold"/>
                <a:sym typeface="Frank Ruhl Libre ExtraBold"/>
              </a:rPr>
              <a:t>Capstone Team - Spring 2023</a:t>
            </a:r>
            <a:endParaRPr sz="1600">
              <a:latin typeface="Frank Ruhl Libre ExtraBold"/>
              <a:ea typeface="Frank Ruhl Libre ExtraBold"/>
              <a:cs typeface="Frank Ruhl Libre ExtraBold"/>
              <a:sym typeface="Frank Ruhl Libre ExtraBold"/>
            </a:endParaRPr>
          </a:p>
          <a:p>
            <a:pPr marL="0" lvl="0" indent="0" algn="l" rtl="0">
              <a:spcBef>
                <a:spcPts val="0"/>
              </a:spcBef>
              <a:spcAft>
                <a:spcPts val="0"/>
              </a:spcAft>
              <a:buNone/>
            </a:pPr>
            <a:endParaRPr sz="1600">
              <a:latin typeface="Frank Ruhl Libre ExtraBold"/>
              <a:ea typeface="Frank Ruhl Libre ExtraBold"/>
              <a:cs typeface="Frank Ruhl Libre ExtraBold"/>
              <a:sym typeface="Frank Ruhl Libre ExtraBold"/>
            </a:endParaRPr>
          </a:p>
          <a:p>
            <a:pPr marL="0" lvl="0" indent="0" algn="ctr" rtl="0">
              <a:spcBef>
                <a:spcPts val="0"/>
              </a:spcBef>
              <a:spcAft>
                <a:spcPts val="0"/>
              </a:spcAft>
              <a:buNone/>
            </a:pPr>
            <a:r>
              <a:rPr lang="en" sz="1500">
                <a:latin typeface="Frank Ruhl Libre ExtraBold"/>
                <a:ea typeface="Frank Ruhl Libre ExtraBold"/>
                <a:cs typeface="Frank Ruhl Libre ExtraBold"/>
                <a:sym typeface="Frank Ruhl Libre ExtraBold"/>
              </a:rPr>
              <a:t>5/11/2023</a:t>
            </a:r>
            <a:endParaRPr sz="1500">
              <a:latin typeface="Frank Ruhl Libre ExtraBold"/>
              <a:ea typeface="Frank Ruhl Libre ExtraBold"/>
              <a:cs typeface="Frank Ruhl Libre ExtraBold"/>
              <a:sym typeface="Frank Ruhl Libre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body" idx="1"/>
          </p:nvPr>
        </p:nvSpPr>
        <p:spPr>
          <a:xfrm>
            <a:off x="388650" y="685800"/>
            <a:ext cx="8366700" cy="18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Frank Ruhl Libre"/>
                <a:ea typeface="Frank Ruhl Libre"/>
                <a:cs typeface="Frank Ruhl Libre"/>
                <a:sym typeface="Frank Ruhl Libre"/>
              </a:rPr>
              <a:t>According to our findings, in the standard process, increasing the truck allowance by 1 Ton would result in the most significant reduction in transportation cost, amounting to $2.3. Conversely, a $1 increase in fuel cost would raise the transportation cost by $3.3 per ton.</a:t>
            </a: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However, in the recycled process, increasing the truck mileage by 1 Ton would lead to the most substantial decrease in transportation cost, reducing it by $0.37 per ton. On the other hand, a $1 increase in handling or tipping fee would raise the transportation cost by $1.6 per ton.</a:t>
            </a:r>
            <a:endParaRPr sz="1300">
              <a:latin typeface="Frank Ruhl Libre"/>
              <a:ea typeface="Frank Ruhl Libre"/>
              <a:cs typeface="Frank Ruhl Libre"/>
              <a:sym typeface="Frank Ruhl Libre"/>
            </a:endParaRPr>
          </a:p>
        </p:txBody>
      </p:sp>
      <p:sp>
        <p:nvSpPr>
          <p:cNvPr id="201" name="Google Shape;201;p30"/>
          <p:cNvSpPr txBox="1">
            <a:spLocks noGrp="1"/>
          </p:cNvSpPr>
          <p:nvPr>
            <p:ph type="title"/>
          </p:nvPr>
        </p:nvSpPr>
        <p:spPr>
          <a:xfrm>
            <a:off x="2826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Sensitivity Analysis - Transportation Cost</a:t>
            </a:r>
            <a:endParaRPr sz="2500"/>
          </a:p>
        </p:txBody>
      </p:sp>
      <p:pic>
        <p:nvPicPr>
          <p:cNvPr id="202" name="Google Shape;202;p30"/>
          <p:cNvPicPr preferRelativeResize="0"/>
          <p:nvPr/>
        </p:nvPicPr>
        <p:blipFill>
          <a:blip r:embed="rId3">
            <a:alphaModFix/>
          </a:blip>
          <a:stretch>
            <a:fillRect/>
          </a:stretch>
        </p:blipFill>
        <p:spPr>
          <a:xfrm>
            <a:off x="388650" y="2645700"/>
            <a:ext cx="8318849" cy="180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body" idx="1"/>
          </p:nvPr>
        </p:nvSpPr>
        <p:spPr>
          <a:xfrm>
            <a:off x="400200" y="789125"/>
            <a:ext cx="8343600" cy="235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Frank Ruhl Libre"/>
                <a:ea typeface="Frank Ruhl Libre"/>
                <a:cs typeface="Frank Ruhl Libre"/>
                <a:sym typeface="Frank Ruhl Libre"/>
              </a:rPr>
              <a:t>Our analysis reveals that in the standard process, a 1-mile increase in truck mileage would result in the most substantial reduction of average GHG emissions, amounting to 1.07 Kg. In contrast, a 1-mile increase in the total distance traveled would lead to a modest increase of 0.02 Kg in GHG emissions for every 1 ton of material transported.</a:t>
            </a: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Similarly, in the recycled process, a 1-mile increase in any journey would raise the GHG emissions by 0.01 Kg. However, increasing the truck mileage by 1 mile would lead to a noteworthy reduction of 0.18 Kg in GHG emissions. These findings suggest that increasing the truck mileage is an effective strategy to reduce GHG emissions in both the standard and recycled processes.</a:t>
            </a:r>
            <a:endParaRPr sz="1300">
              <a:latin typeface="Frank Ruhl Libre"/>
              <a:ea typeface="Frank Ruhl Libre"/>
              <a:cs typeface="Frank Ruhl Libre"/>
              <a:sym typeface="Frank Ruhl Libre"/>
            </a:endParaRPr>
          </a:p>
        </p:txBody>
      </p:sp>
      <p:sp>
        <p:nvSpPr>
          <p:cNvPr id="208" name="Google Shape;208;p31"/>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Sensitivity Analysis - GHG Emission</a:t>
            </a:r>
            <a:endParaRPr sz="2500"/>
          </a:p>
        </p:txBody>
      </p:sp>
      <p:pic>
        <p:nvPicPr>
          <p:cNvPr id="209" name="Google Shape;209;p31"/>
          <p:cNvPicPr preferRelativeResize="0"/>
          <p:nvPr/>
        </p:nvPicPr>
        <p:blipFill>
          <a:blip r:embed="rId3">
            <a:alphaModFix/>
          </a:blip>
          <a:stretch>
            <a:fillRect/>
          </a:stretch>
        </p:blipFill>
        <p:spPr>
          <a:xfrm>
            <a:off x="352358" y="3267200"/>
            <a:ext cx="8343594" cy="1231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body" idx="1"/>
          </p:nvPr>
        </p:nvSpPr>
        <p:spPr>
          <a:xfrm>
            <a:off x="311700" y="865325"/>
            <a:ext cx="8605500" cy="32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Frank Ruhl Libre"/>
                <a:ea typeface="Frank Ruhl Libre"/>
                <a:cs typeface="Frank Ruhl Libre"/>
                <a:sym typeface="Frank Ruhl Libre"/>
              </a:rPr>
              <a:t>Put effort on recycling process. The recycling process unquestionably offers cost savings in transportation and reduces GHG emissions, despite it charges tipping fees twice for two journeys.</a:t>
            </a:r>
            <a:endParaRPr sz="1200">
              <a:latin typeface="Frank Ruhl Libre"/>
              <a:ea typeface="Frank Ruhl Libre"/>
              <a:cs typeface="Frank Ruhl Libre"/>
              <a:sym typeface="Frank Ruhl Libre"/>
            </a:endParaRPr>
          </a:p>
          <a:p>
            <a:pPr marL="0" lvl="0" indent="0" algn="l" rtl="0">
              <a:spcBef>
                <a:spcPts val="0"/>
              </a:spcBef>
              <a:spcAft>
                <a:spcPts val="0"/>
              </a:spcAft>
              <a:buNone/>
            </a:pPr>
            <a:endParaRPr sz="1200">
              <a:latin typeface="Frank Ruhl Libre"/>
              <a:ea typeface="Frank Ruhl Libre"/>
              <a:cs typeface="Frank Ruhl Libre"/>
              <a:sym typeface="Frank Ruhl Libre"/>
            </a:endParaRPr>
          </a:p>
          <a:p>
            <a:pPr marL="0" lvl="0" indent="0" algn="l" rtl="0">
              <a:spcBef>
                <a:spcPts val="0"/>
              </a:spcBef>
              <a:spcAft>
                <a:spcPts val="0"/>
              </a:spcAft>
              <a:buNone/>
            </a:pPr>
            <a:r>
              <a:rPr lang="en" sz="1200">
                <a:latin typeface="Frank Ruhl Libre"/>
                <a:ea typeface="Frank Ruhl Libre"/>
                <a:cs typeface="Frank Ruhl Libre"/>
                <a:sym typeface="Frank Ruhl Libre"/>
              </a:rPr>
              <a:t>Consider renting trucks with a larger bearing weight, but with higher fuel efficiency. By doing so, companies can transport more material in fewer trips while consuming less fuel. This approach can significantly reduce transportation costs while also minimizing GHG emissions.</a:t>
            </a:r>
            <a:endParaRPr sz="1200">
              <a:latin typeface="Frank Ruhl Libre"/>
              <a:ea typeface="Frank Ruhl Libre"/>
              <a:cs typeface="Frank Ruhl Libre"/>
              <a:sym typeface="Frank Ruhl Libre"/>
            </a:endParaRPr>
          </a:p>
          <a:p>
            <a:pPr marL="0" lvl="0" indent="0" algn="l" rtl="0">
              <a:spcBef>
                <a:spcPts val="0"/>
              </a:spcBef>
              <a:spcAft>
                <a:spcPts val="0"/>
              </a:spcAft>
              <a:buNone/>
            </a:pPr>
            <a:endParaRPr sz="1200">
              <a:latin typeface="Frank Ruhl Libre"/>
              <a:ea typeface="Frank Ruhl Libre"/>
              <a:cs typeface="Frank Ruhl Libre"/>
              <a:sym typeface="Frank Ruhl Libre"/>
            </a:endParaRPr>
          </a:p>
          <a:p>
            <a:pPr marL="0" lvl="0" indent="0" algn="l" rtl="0">
              <a:spcBef>
                <a:spcPts val="0"/>
              </a:spcBef>
              <a:spcAft>
                <a:spcPts val="0"/>
              </a:spcAft>
              <a:buNone/>
            </a:pPr>
            <a:r>
              <a:rPr lang="en" sz="1200">
                <a:latin typeface="Frank Ruhl Libre"/>
                <a:ea typeface="Frank Ruhl Libre"/>
                <a:cs typeface="Frank Ruhl Libre"/>
                <a:sym typeface="Frank Ruhl Libre"/>
              </a:rPr>
              <a:t>Improve operational efficiency to reduce tipping fees in the recycling process. Companies should look for ways to minimize the number of journeys required to transport materials, such as consolidating loads or optimizing routing. By doing so, they can reduce the overall tipping fees and lower transportation costs.</a:t>
            </a:r>
            <a:endParaRPr sz="1200">
              <a:latin typeface="Frank Ruhl Libre"/>
              <a:ea typeface="Frank Ruhl Libre"/>
              <a:cs typeface="Frank Ruhl Libre"/>
              <a:sym typeface="Frank Ruhl Libre"/>
            </a:endParaRPr>
          </a:p>
          <a:p>
            <a:pPr marL="0" lvl="0" indent="0" algn="l" rtl="0">
              <a:spcBef>
                <a:spcPts val="0"/>
              </a:spcBef>
              <a:spcAft>
                <a:spcPts val="0"/>
              </a:spcAft>
              <a:buNone/>
            </a:pPr>
            <a:endParaRPr sz="1200">
              <a:latin typeface="Frank Ruhl Libre"/>
              <a:ea typeface="Frank Ruhl Libre"/>
              <a:cs typeface="Frank Ruhl Libre"/>
              <a:sym typeface="Frank Ruhl Libre"/>
            </a:endParaRPr>
          </a:p>
          <a:p>
            <a:pPr marL="0" lvl="0" indent="0" algn="l" rtl="0">
              <a:spcBef>
                <a:spcPts val="0"/>
              </a:spcBef>
              <a:spcAft>
                <a:spcPts val="0"/>
              </a:spcAft>
              <a:buNone/>
            </a:pPr>
            <a:r>
              <a:rPr lang="en" sz="1200">
                <a:latin typeface="Frank Ruhl Libre"/>
                <a:ea typeface="Frank Ruhl Libre"/>
                <a:cs typeface="Frank Ruhl Libre"/>
                <a:sym typeface="Frank Ruhl Libre"/>
              </a:rPr>
              <a:t>Choose trucks with higher utilization rates to reduce GHG emissions. Trucks that are optimized for fuel efficiency and have high utilization rates emit fewer GHG per ton of material transported. Companies can explore options like shared transportation or route optimization to improve utilization rates and reduce GHG emissions.</a:t>
            </a:r>
            <a:endParaRPr sz="1200">
              <a:latin typeface="Frank Ruhl Libre"/>
              <a:ea typeface="Frank Ruhl Libre"/>
              <a:cs typeface="Frank Ruhl Libre"/>
              <a:sym typeface="Frank Ruhl Libre"/>
            </a:endParaRPr>
          </a:p>
          <a:p>
            <a:pPr marL="0" lvl="0" indent="0" algn="l" rtl="0">
              <a:spcBef>
                <a:spcPts val="0"/>
              </a:spcBef>
              <a:spcAft>
                <a:spcPts val="0"/>
              </a:spcAft>
              <a:buNone/>
            </a:pPr>
            <a:endParaRPr sz="1200">
              <a:latin typeface="Frank Ruhl Libre"/>
              <a:ea typeface="Frank Ruhl Libre"/>
              <a:cs typeface="Frank Ruhl Libre"/>
              <a:sym typeface="Frank Ruhl Libre"/>
            </a:endParaRPr>
          </a:p>
        </p:txBody>
      </p:sp>
      <p:sp>
        <p:nvSpPr>
          <p:cNvPr id="215" name="Google Shape;215;p32"/>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Recommendation</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Acknowledgements</a:t>
            </a:r>
            <a:endParaRPr sz="2500"/>
          </a:p>
        </p:txBody>
      </p:sp>
      <p:sp>
        <p:nvSpPr>
          <p:cNvPr id="221" name="Google Shape;221;p33"/>
          <p:cNvSpPr txBox="1"/>
          <p:nvPr/>
        </p:nvSpPr>
        <p:spPr>
          <a:xfrm>
            <a:off x="1143923" y="3169871"/>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Terri C. Matthews</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0"/>
              </a:spcAft>
              <a:buNone/>
            </a:pPr>
            <a:r>
              <a:rPr lang="en" sz="1000">
                <a:solidFill>
                  <a:srgbClr val="333333"/>
                </a:solidFill>
                <a:latin typeface="Frank Ruhl Libre"/>
                <a:ea typeface="Frank Ruhl Libre"/>
                <a:cs typeface="Frank Ruhl Libre"/>
                <a:sym typeface="Frank Ruhl Libre"/>
              </a:rPr>
              <a:t>Director, Town+Gown</a:t>
            </a:r>
            <a:endParaRPr sz="1000">
              <a:solidFill>
                <a:srgbClr val="333333"/>
              </a:solidFill>
              <a:latin typeface="Frank Ruhl Libre"/>
              <a:ea typeface="Frank Ruhl Libre"/>
              <a:cs typeface="Frank Ruhl Libre"/>
              <a:sym typeface="Frank Ruhl Libre"/>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NYC Department of Design and Construction</a:t>
            </a:r>
            <a:endParaRPr sz="1000">
              <a:solidFill>
                <a:srgbClr val="333333"/>
              </a:solidFill>
              <a:latin typeface="Frank Ruhl Libre"/>
              <a:ea typeface="Frank Ruhl Libre"/>
              <a:cs typeface="Frank Ruhl Libre"/>
              <a:sym typeface="Frank Ruhl Libre"/>
            </a:endParaRPr>
          </a:p>
        </p:txBody>
      </p:sp>
      <p:sp>
        <p:nvSpPr>
          <p:cNvPr id="222" name="Google Shape;222;p33"/>
          <p:cNvSpPr txBox="1"/>
          <p:nvPr/>
        </p:nvSpPr>
        <p:spPr>
          <a:xfrm>
            <a:off x="3517211" y="3169871"/>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Jennifer Mcdonnell</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0"/>
              </a:spcAft>
              <a:buNone/>
            </a:pPr>
            <a:r>
              <a:rPr lang="en" sz="1000">
                <a:solidFill>
                  <a:srgbClr val="333333"/>
                </a:solidFill>
                <a:latin typeface="Frank Ruhl Libre"/>
                <a:ea typeface="Frank Ruhl Libre"/>
                <a:cs typeface="Frank Ruhl Libre"/>
                <a:sym typeface="Frank Ruhl Libre"/>
              </a:rPr>
              <a:t>Director, Solid Waste Management Planning</a:t>
            </a:r>
            <a:endParaRPr sz="1000">
              <a:solidFill>
                <a:srgbClr val="333333"/>
              </a:solidFill>
              <a:latin typeface="Frank Ruhl Libre"/>
              <a:ea typeface="Frank Ruhl Libre"/>
              <a:cs typeface="Frank Ruhl Libre"/>
              <a:sym typeface="Frank Ruhl Libre"/>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NYC Department of Sanitation (DSNY)</a:t>
            </a:r>
            <a:endParaRPr sz="1000">
              <a:solidFill>
                <a:srgbClr val="333333"/>
              </a:solidFill>
              <a:latin typeface="Frank Ruhl Libre"/>
              <a:ea typeface="Frank Ruhl Libre"/>
              <a:cs typeface="Frank Ruhl Libre"/>
              <a:sym typeface="Frank Ruhl Libre"/>
            </a:endParaRPr>
          </a:p>
        </p:txBody>
      </p:sp>
      <p:sp>
        <p:nvSpPr>
          <p:cNvPr id="223" name="Google Shape;223;p33"/>
          <p:cNvSpPr txBox="1"/>
          <p:nvPr/>
        </p:nvSpPr>
        <p:spPr>
          <a:xfrm>
            <a:off x="5890498" y="3169871"/>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Todd Ruttura</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0"/>
              </a:spcAft>
              <a:buNone/>
            </a:pPr>
            <a:r>
              <a:rPr lang="en" sz="1000">
                <a:solidFill>
                  <a:srgbClr val="333333"/>
                </a:solidFill>
                <a:latin typeface="Frank Ruhl Libre"/>
                <a:ea typeface="Frank Ruhl Libre"/>
                <a:cs typeface="Frank Ruhl Libre"/>
                <a:sym typeface="Frank Ruhl Libre"/>
              </a:rPr>
              <a:t>President, Rock Tech</a:t>
            </a:r>
            <a:endParaRPr sz="1000">
              <a:solidFill>
                <a:srgbClr val="333333"/>
              </a:solidFill>
              <a:latin typeface="Frank Ruhl Libre"/>
              <a:ea typeface="Frank Ruhl Libre"/>
              <a:cs typeface="Frank Ruhl Libre"/>
              <a:sym typeface="Frank Ruhl Libre"/>
            </a:endParaRPr>
          </a:p>
          <a:p>
            <a:pPr marL="0" lvl="0" indent="0" algn="ctr" rtl="0">
              <a:lnSpc>
                <a:spcPct val="125000"/>
              </a:lnSpc>
              <a:spcBef>
                <a:spcPts val="600"/>
              </a:spcBef>
              <a:spcAft>
                <a:spcPts val="600"/>
              </a:spcAft>
              <a:buNone/>
            </a:pPr>
            <a:endParaRPr sz="1000">
              <a:solidFill>
                <a:srgbClr val="333333"/>
              </a:solidFill>
              <a:latin typeface="Frank Ruhl Libre"/>
              <a:ea typeface="Frank Ruhl Libre"/>
              <a:cs typeface="Frank Ruhl Libre"/>
              <a:sym typeface="Frank Ruhl Libre"/>
            </a:endParaRPr>
          </a:p>
        </p:txBody>
      </p:sp>
      <p:pic>
        <p:nvPicPr>
          <p:cNvPr id="224" name="Google Shape;224;p33"/>
          <p:cNvPicPr preferRelativeResize="0"/>
          <p:nvPr/>
        </p:nvPicPr>
        <p:blipFill rotWithShape="1">
          <a:blip r:embed="rId3">
            <a:alphaModFix/>
          </a:blip>
          <a:srcRect t="10674" b="10666"/>
          <a:stretch/>
        </p:blipFill>
        <p:spPr>
          <a:xfrm>
            <a:off x="3904650" y="1373675"/>
            <a:ext cx="1334700" cy="1334700"/>
          </a:xfrm>
          <a:prstGeom prst="roundRect">
            <a:avLst>
              <a:gd name="adj" fmla="val 16667"/>
            </a:avLst>
          </a:prstGeom>
          <a:noFill/>
          <a:ln>
            <a:noFill/>
          </a:ln>
        </p:spPr>
      </p:pic>
      <p:pic>
        <p:nvPicPr>
          <p:cNvPr id="225" name="Google Shape;225;p33"/>
          <p:cNvPicPr preferRelativeResize="0"/>
          <p:nvPr/>
        </p:nvPicPr>
        <p:blipFill rotWithShape="1">
          <a:blip r:embed="rId4">
            <a:alphaModFix/>
          </a:blip>
          <a:srcRect t="12484" b="12484"/>
          <a:stretch/>
        </p:blipFill>
        <p:spPr>
          <a:xfrm>
            <a:off x="1530175" y="1373663"/>
            <a:ext cx="1334700" cy="1334700"/>
          </a:xfrm>
          <a:prstGeom prst="roundRect">
            <a:avLst>
              <a:gd name="adj" fmla="val 16667"/>
            </a:avLst>
          </a:prstGeom>
          <a:noFill/>
          <a:ln>
            <a:noFill/>
          </a:ln>
        </p:spPr>
      </p:pic>
      <p:pic>
        <p:nvPicPr>
          <p:cNvPr id="226" name="Google Shape;226;p33"/>
          <p:cNvPicPr preferRelativeResize="0"/>
          <p:nvPr/>
        </p:nvPicPr>
        <p:blipFill>
          <a:blip r:embed="rId5">
            <a:alphaModFix/>
          </a:blip>
          <a:stretch>
            <a:fillRect/>
          </a:stretch>
        </p:blipFill>
        <p:spPr>
          <a:xfrm>
            <a:off x="6279137" y="1350250"/>
            <a:ext cx="1334700" cy="1334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904850" y="1264532"/>
            <a:ext cx="6710700" cy="15951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3600"/>
              <a:buNone/>
            </a:pPr>
            <a:r>
              <a:rPr lang="en"/>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p:nvPr/>
        </p:nvSpPr>
        <p:spPr>
          <a:xfrm>
            <a:off x="-223539" y="3320696"/>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Achal Shah</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ads925@nyu.edu</a:t>
            </a:r>
            <a:endParaRPr sz="1000">
              <a:solidFill>
                <a:srgbClr val="333333"/>
              </a:solidFill>
              <a:latin typeface="Frank Ruhl Libre"/>
              <a:ea typeface="Frank Ruhl Libre"/>
              <a:cs typeface="Frank Ruhl Libre"/>
              <a:sym typeface="Frank Ruhl Libre"/>
            </a:endParaRPr>
          </a:p>
        </p:txBody>
      </p:sp>
      <p:sp>
        <p:nvSpPr>
          <p:cNvPr id="117" name="Google Shape;117;p22"/>
          <p:cNvSpPr txBox="1"/>
          <p:nvPr/>
        </p:nvSpPr>
        <p:spPr>
          <a:xfrm>
            <a:off x="1272726" y="3320696"/>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Zijie Yu</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zy2358@nyu.edu</a:t>
            </a:r>
            <a:endParaRPr sz="1000">
              <a:solidFill>
                <a:srgbClr val="333333"/>
              </a:solidFill>
              <a:latin typeface="Frank Ruhl Libre"/>
              <a:ea typeface="Frank Ruhl Libre"/>
              <a:cs typeface="Frank Ruhl Libre"/>
              <a:sym typeface="Frank Ruhl Libre"/>
            </a:endParaRPr>
          </a:p>
        </p:txBody>
      </p:sp>
      <p:sp>
        <p:nvSpPr>
          <p:cNvPr id="118" name="Google Shape;118;p22"/>
          <p:cNvSpPr txBox="1"/>
          <p:nvPr/>
        </p:nvSpPr>
        <p:spPr>
          <a:xfrm>
            <a:off x="2845241" y="3320696"/>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Wanlu Tian</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 wt2131@nyu.edu</a:t>
            </a:r>
            <a:endParaRPr sz="1000">
              <a:solidFill>
                <a:srgbClr val="333333"/>
              </a:solidFill>
              <a:latin typeface="Frank Ruhl Libre"/>
              <a:ea typeface="Frank Ruhl Libre"/>
              <a:cs typeface="Frank Ruhl Libre"/>
              <a:sym typeface="Frank Ruhl Libre"/>
            </a:endParaRPr>
          </a:p>
        </p:txBody>
      </p:sp>
      <p:pic>
        <p:nvPicPr>
          <p:cNvPr id="119" name="Google Shape;119;p22"/>
          <p:cNvPicPr preferRelativeResize="0"/>
          <p:nvPr/>
        </p:nvPicPr>
        <p:blipFill rotWithShape="1">
          <a:blip r:embed="rId3">
            <a:alphaModFix/>
          </a:blip>
          <a:srcRect t="3218" b="3227"/>
          <a:stretch/>
        </p:blipFill>
        <p:spPr>
          <a:xfrm>
            <a:off x="165087" y="1253325"/>
            <a:ext cx="1332324" cy="1877023"/>
          </a:xfrm>
          <a:prstGeom prst="rect">
            <a:avLst/>
          </a:prstGeom>
          <a:noFill/>
          <a:ln>
            <a:noFill/>
          </a:ln>
        </p:spPr>
      </p:pic>
      <p:sp>
        <p:nvSpPr>
          <p:cNvPr id="120" name="Google Shape;120;p22"/>
          <p:cNvSpPr txBox="1"/>
          <p:nvPr/>
        </p:nvSpPr>
        <p:spPr>
          <a:xfrm>
            <a:off x="4265361" y="3320696"/>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Shiqi Liu</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 sl8474@nyu.edu</a:t>
            </a:r>
            <a:endParaRPr sz="1000">
              <a:solidFill>
                <a:srgbClr val="333333"/>
              </a:solidFill>
              <a:latin typeface="Frank Ruhl Libre"/>
              <a:ea typeface="Frank Ruhl Libre"/>
              <a:cs typeface="Frank Ruhl Libre"/>
              <a:sym typeface="Frank Ruhl Libre"/>
            </a:endParaRPr>
          </a:p>
        </p:txBody>
      </p:sp>
      <p:sp>
        <p:nvSpPr>
          <p:cNvPr id="121" name="Google Shape;121;p22"/>
          <p:cNvSpPr txBox="1"/>
          <p:nvPr/>
        </p:nvSpPr>
        <p:spPr>
          <a:xfrm>
            <a:off x="5761638" y="3320696"/>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Zhengze Li</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 zl4191nyu.edu</a:t>
            </a:r>
            <a:endParaRPr sz="1000">
              <a:solidFill>
                <a:srgbClr val="333333"/>
              </a:solidFill>
              <a:latin typeface="Frank Ruhl Libre"/>
              <a:ea typeface="Frank Ruhl Libre"/>
              <a:cs typeface="Frank Ruhl Libre"/>
              <a:sym typeface="Frank Ruhl Libre"/>
            </a:endParaRPr>
          </a:p>
        </p:txBody>
      </p:sp>
      <p:sp>
        <p:nvSpPr>
          <p:cNvPr id="122" name="Google Shape;122;p22"/>
          <p:cNvSpPr txBox="1"/>
          <p:nvPr/>
        </p:nvSpPr>
        <p:spPr>
          <a:xfrm>
            <a:off x="7257978" y="3320696"/>
            <a:ext cx="2109600" cy="971700"/>
          </a:xfrm>
          <a:prstGeom prst="rect">
            <a:avLst/>
          </a:prstGeom>
          <a:noFill/>
          <a:ln>
            <a:noFill/>
          </a:ln>
        </p:spPr>
        <p:txBody>
          <a:bodyPr spcFirstLastPara="1" wrap="square" lIns="91425" tIns="91425" rIns="91425" bIns="91425" anchor="t" anchorCtr="0">
            <a:noAutofit/>
          </a:bodyPr>
          <a:lstStyle/>
          <a:p>
            <a:pPr marL="0" lvl="0" indent="0" algn="ctr" rtl="0">
              <a:lnSpc>
                <a:spcPct val="125000"/>
              </a:lnSpc>
              <a:spcBef>
                <a:spcPts val="0"/>
              </a:spcBef>
              <a:spcAft>
                <a:spcPts val="0"/>
              </a:spcAft>
              <a:buNone/>
            </a:pPr>
            <a:r>
              <a:rPr lang="en" sz="1200">
                <a:solidFill>
                  <a:srgbClr val="E69138"/>
                </a:solidFill>
                <a:latin typeface="Frank Ruhl Libre ExtraBold"/>
                <a:ea typeface="Frank Ruhl Libre ExtraBold"/>
                <a:cs typeface="Frank Ruhl Libre ExtraBold"/>
                <a:sym typeface="Frank Ruhl Libre ExtraBold"/>
              </a:rPr>
              <a:t>Quansen Zhao</a:t>
            </a:r>
            <a:endParaRPr sz="1200">
              <a:solidFill>
                <a:srgbClr val="E69138"/>
              </a:solidFill>
              <a:latin typeface="Frank Ruhl Libre ExtraBold"/>
              <a:ea typeface="Frank Ruhl Libre ExtraBold"/>
              <a:cs typeface="Frank Ruhl Libre ExtraBold"/>
              <a:sym typeface="Frank Ruhl Libre ExtraBold"/>
            </a:endParaRPr>
          </a:p>
          <a:p>
            <a:pPr marL="0" lvl="0" indent="0" algn="ctr" rtl="0">
              <a:lnSpc>
                <a:spcPct val="125000"/>
              </a:lnSpc>
              <a:spcBef>
                <a:spcPts val="600"/>
              </a:spcBef>
              <a:spcAft>
                <a:spcPts val="600"/>
              </a:spcAft>
              <a:buNone/>
            </a:pPr>
            <a:r>
              <a:rPr lang="en" sz="1000">
                <a:solidFill>
                  <a:srgbClr val="333333"/>
                </a:solidFill>
                <a:latin typeface="Frank Ruhl Libre"/>
                <a:ea typeface="Frank Ruhl Libre"/>
                <a:cs typeface="Frank Ruhl Libre"/>
                <a:sym typeface="Frank Ruhl Libre"/>
              </a:rPr>
              <a:t> qz2160@nyu.edu</a:t>
            </a:r>
            <a:endParaRPr sz="1000">
              <a:solidFill>
                <a:srgbClr val="333333"/>
              </a:solidFill>
              <a:latin typeface="Frank Ruhl Libre"/>
              <a:ea typeface="Frank Ruhl Libre"/>
              <a:cs typeface="Frank Ruhl Libre"/>
              <a:sym typeface="Frank Ruhl Libre"/>
            </a:endParaRPr>
          </a:p>
        </p:txBody>
      </p:sp>
      <p:pic>
        <p:nvPicPr>
          <p:cNvPr id="123" name="Google Shape;123;p22"/>
          <p:cNvPicPr preferRelativeResize="0"/>
          <p:nvPr/>
        </p:nvPicPr>
        <p:blipFill rotWithShape="1">
          <a:blip r:embed="rId4">
            <a:alphaModFix/>
          </a:blip>
          <a:srcRect l="317" r="317"/>
          <a:stretch/>
        </p:blipFill>
        <p:spPr>
          <a:xfrm>
            <a:off x="7697425" y="1253327"/>
            <a:ext cx="1332325" cy="1877023"/>
          </a:xfrm>
          <a:prstGeom prst="rect">
            <a:avLst/>
          </a:prstGeom>
          <a:noFill/>
          <a:ln>
            <a:noFill/>
          </a:ln>
        </p:spPr>
      </p:pic>
      <p:pic>
        <p:nvPicPr>
          <p:cNvPr id="124" name="Google Shape;124;p22"/>
          <p:cNvPicPr preferRelativeResize="0"/>
          <p:nvPr/>
        </p:nvPicPr>
        <p:blipFill rotWithShape="1">
          <a:blip r:embed="rId5">
            <a:alphaModFix/>
          </a:blip>
          <a:srcRect l="317" r="308"/>
          <a:stretch/>
        </p:blipFill>
        <p:spPr>
          <a:xfrm>
            <a:off x="1677175" y="1253325"/>
            <a:ext cx="1332326" cy="1877026"/>
          </a:xfrm>
          <a:prstGeom prst="rect">
            <a:avLst/>
          </a:prstGeom>
          <a:noFill/>
          <a:ln>
            <a:noFill/>
          </a:ln>
        </p:spPr>
      </p:pic>
      <p:pic>
        <p:nvPicPr>
          <p:cNvPr id="125" name="Google Shape;125;p22"/>
          <p:cNvPicPr preferRelativeResize="0"/>
          <p:nvPr/>
        </p:nvPicPr>
        <p:blipFill rotWithShape="1">
          <a:blip r:embed="rId6">
            <a:alphaModFix/>
          </a:blip>
          <a:srcRect t="-88383" b="109037"/>
          <a:stretch/>
        </p:blipFill>
        <p:spPr>
          <a:xfrm>
            <a:off x="3260775" y="1253325"/>
            <a:ext cx="1332324" cy="1877023"/>
          </a:xfrm>
          <a:prstGeom prst="rect">
            <a:avLst/>
          </a:prstGeom>
          <a:noFill/>
          <a:ln>
            <a:noFill/>
          </a:ln>
        </p:spPr>
      </p:pic>
      <p:pic>
        <p:nvPicPr>
          <p:cNvPr id="126" name="Google Shape;126;p22"/>
          <p:cNvPicPr preferRelativeResize="0"/>
          <p:nvPr/>
        </p:nvPicPr>
        <p:blipFill rotWithShape="1">
          <a:blip r:embed="rId7">
            <a:alphaModFix/>
          </a:blip>
          <a:srcRect l="5674" t="-1681" r="5665" b="17207"/>
          <a:stretch/>
        </p:blipFill>
        <p:spPr>
          <a:xfrm>
            <a:off x="6194700" y="1253325"/>
            <a:ext cx="1332325" cy="1877023"/>
          </a:xfrm>
          <a:prstGeom prst="rect">
            <a:avLst/>
          </a:prstGeom>
          <a:noFill/>
          <a:ln>
            <a:noFill/>
          </a:ln>
        </p:spPr>
      </p:pic>
      <p:pic>
        <p:nvPicPr>
          <p:cNvPr id="127" name="Google Shape;127;p22" descr="Image placeholder"/>
          <p:cNvPicPr preferRelativeResize="0"/>
          <p:nvPr/>
        </p:nvPicPr>
        <p:blipFill rotWithShape="1">
          <a:blip r:embed="rId8">
            <a:alphaModFix/>
          </a:blip>
          <a:srcRect/>
          <a:stretch/>
        </p:blipFill>
        <p:spPr>
          <a:xfrm>
            <a:off x="4691975" y="1253325"/>
            <a:ext cx="1332326" cy="1877025"/>
          </a:xfrm>
          <a:prstGeom prst="rect">
            <a:avLst/>
          </a:prstGeom>
          <a:noFill/>
          <a:ln>
            <a:noFill/>
          </a:ln>
        </p:spPr>
      </p:pic>
      <p:sp>
        <p:nvSpPr>
          <p:cNvPr id="128" name="Google Shape;128;p22"/>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Our Team</a:t>
            </a:r>
            <a:endParaRPr sz="2500"/>
          </a:p>
        </p:txBody>
      </p:sp>
      <p:pic>
        <p:nvPicPr>
          <p:cNvPr id="129" name="Google Shape;129;p22"/>
          <p:cNvPicPr preferRelativeResize="0"/>
          <p:nvPr/>
        </p:nvPicPr>
        <p:blipFill rotWithShape="1">
          <a:blip r:embed="rId9">
            <a:alphaModFix/>
          </a:blip>
          <a:srcRect/>
          <a:stretch/>
        </p:blipFill>
        <p:spPr>
          <a:xfrm>
            <a:off x="165100" y="3731800"/>
            <a:ext cx="149524" cy="149524"/>
          </a:xfrm>
          <a:prstGeom prst="rect">
            <a:avLst/>
          </a:prstGeom>
          <a:noFill/>
          <a:ln>
            <a:noFill/>
          </a:ln>
        </p:spPr>
      </p:pic>
      <p:pic>
        <p:nvPicPr>
          <p:cNvPr id="130" name="Google Shape;130;p22"/>
          <p:cNvPicPr preferRelativeResize="0"/>
          <p:nvPr/>
        </p:nvPicPr>
        <p:blipFill rotWithShape="1">
          <a:blip r:embed="rId9">
            <a:alphaModFix/>
          </a:blip>
          <a:srcRect/>
          <a:stretch/>
        </p:blipFill>
        <p:spPr>
          <a:xfrm>
            <a:off x="1677175" y="3731787"/>
            <a:ext cx="149524" cy="149524"/>
          </a:xfrm>
          <a:prstGeom prst="rect">
            <a:avLst/>
          </a:prstGeom>
          <a:noFill/>
          <a:ln>
            <a:noFill/>
          </a:ln>
        </p:spPr>
      </p:pic>
      <p:pic>
        <p:nvPicPr>
          <p:cNvPr id="131" name="Google Shape;131;p22"/>
          <p:cNvPicPr preferRelativeResize="0"/>
          <p:nvPr/>
        </p:nvPicPr>
        <p:blipFill rotWithShape="1">
          <a:blip r:embed="rId9">
            <a:alphaModFix/>
          </a:blip>
          <a:srcRect/>
          <a:stretch/>
        </p:blipFill>
        <p:spPr>
          <a:xfrm>
            <a:off x="3189250" y="3731800"/>
            <a:ext cx="149524" cy="149524"/>
          </a:xfrm>
          <a:prstGeom prst="rect">
            <a:avLst/>
          </a:prstGeom>
          <a:noFill/>
          <a:ln>
            <a:noFill/>
          </a:ln>
        </p:spPr>
      </p:pic>
      <p:pic>
        <p:nvPicPr>
          <p:cNvPr id="132" name="Google Shape;132;p22"/>
          <p:cNvPicPr preferRelativeResize="0"/>
          <p:nvPr/>
        </p:nvPicPr>
        <p:blipFill rotWithShape="1">
          <a:blip r:embed="rId9">
            <a:alphaModFix/>
          </a:blip>
          <a:srcRect/>
          <a:stretch/>
        </p:blipFill>
        <p:spPr>
          <a:xfrm>
            <a:off x="4701325" y="3731800"/>
            <a:ext cx="149524" cy="149524"/>
          </a:xfrm>
          <a:prstGeom prst="rect">
            <a:avLst/>
          </a:prstGeom>
          <a:noFill/>
          <a:ln>
            <a:noFill/>
          </a:ln>
        </p:spPr>
      </p:pic>
      <p:pic>
        <p:nvPicPr>
          <p:cNvPr id="133" name="Google Shape;133;p22"/>
          <p:cNvPicPr preferRelativeResize="0"/>
          <p:nvPr/>
        </p:nvPicPr>
        <p:blipFill rotWithShape="1">
          <a:blip r:embed="rId9">
            <a:alphaModFix/>
          </a:blip>
          <a:srcRect/>
          <a:stretch/>
        </p:blipFill>
        <p:spPr>
          <a:xfrm>
            <a:off x="6213400" y="3731775"/>
            <a:ext cx="149524" cy="149524"/>
          </a:xfrm>
          <a:prstGeom prst="rect">
            <a:avLst/>
          </a:prstGeom>
          <a:noFill/>
          <a:ln>
            <a:noFill/>
          </a:ln>
        </p:spPr>
      </p:pic>
      <p:pic>
        <p:nvPicPr>
          <p:cNvPr id="134" name="Google Shape;134;p22"/>
          <p:cNvPicPr preferRelativeResize="0"/>
          <p:nvPr/>
        </p:nvPicPr>
        <p:blipFill rotWithShape="1">
          <a:blip r:embed="rId9">
            <a:alphaModFix/>
          </a:blip>
          <a:srcRect/>
          <a:stretch/>
        </p:blipFill>
        <p:spPr>
          <a:xfrm>
            <a:off x="7666125" y="3731800"/>
            <a:ext cx="149524" cy="149524"/>
          </a:xfrm>
          <a:prstGeom prst="rect">
            <a:avLst/>
          </a:prstGeom>
          <a:noFill/>
          <a:ln>
            <a:noFill/>
          </a:ln>
        </p:spPr>
      </p:pic>
      <p:pic>
        <p:nvPicPr>
          <p:cNvPr id="135" name="Google Shape;135;p22"/>
          <p:cNvPicPr preferRelativeResize="0"/>
          <p:nvPr/>
        </p:nvPicPr>
        <p:blipFill rotWithShape="1">
          <a:blip r:embed="rId10">
            <a:alphaModFix/>
          </a:blip>
          <a:srcRect l="19641" r="20272"/>
          <a:stretch/>
        </p:blipFill>
        <p:spPr>
          <a:xfrm>
            <a:off x="4689638" y="1253325"/>
            <a:ext cx="1332325" cy="1877024"/>
          </a:xfrm>
          <a:prstGeom prst="rect">
            <a:avLst/>
          </a:prstGeom>
          <a:noFill/>
          <a:ln>
            <a:noFill/>
          </a:ln>
        </p:spPr>
      </p:pic>
      <p:pic>
        <p:nvPicPr>
          <p:cNvPr id="136" name="Google Shape;136;p22"/>
          <p:cNvPicPr preferRelativeResize="0"/>
          <p:nvPr/>
        </p:nvPicPr>
        <p:blipFill rotWithShape="1">
          <a:blip r:embed="rId6">
            <a:alphaModFix/>
          </a:blip>
          <a:srcRect t="3218" b="3227"/>
          <a:stretch/>
        </p:blipFill>
        <p:spPr>
          <a:xfrm>
            <a:off x="3188613" y="1253325"/>
            <a:ext cx="1332324" cy="18770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523950" y="948700"/>
            <a:ext cx="8096100" cy="37680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111111"/>
              </a:buClr>
              <a:buSzPts val="1200"/>
              <a:buFont typeface="Frank Ruhl Libre"/>
              <a:buChar char="●"/>
            </a:pPr>
            <a:r>
              <a:rPr lang="en" sz="1200">
                <a:solidFill>
                  <a:srgbClr val="111111"/>
                </a:solidFill>
                <a:highlight>
                  <a:srgbClr val="FDFDFD"/>
                </a:highlight>
                <a:latin typeface="Frank Ruhl Libre"/>
                <a:ea typeface="Frank Ruhl Libre"/>
                <a:cs typeface="Frank Ruhl Libre"/>
                <a:sym typeface="Frank Ruhl Libre"/>
              </a:rPr>
              <a:t>Objective - This case study model is to compare an option for CDW (Construction and Demolition Waste) materials that can be reused in locally produced concrete and cement. The aim is to develop a prototype cost and GHG savings calculator, which can showcase the potential to expand the model and methodology for the local recovery and reuse of other CDW materials.</a:t>
            </a:r>
            <a:endParaRPr sz="1200">
              <a:solidFill>
                <a:srgbClr val="111111"/>
              </a:solidFill>
              <a:highlight>
                <a:srgbClr val="FDFDFD"/>
              </a:highlight>
              <a:latin typeface="Frank Ruhl Libre"/>
              <a:ea typeface="Frank Ruhl Libre"/>
              <a:cs typeface="Frank Ruhl Libre"/>
              <a:sym typeface="Frank Ruhl Libre"/>
            </a:endParaRPr>
          </a:p>
          <a:p>
            <a:pPr marL="457200" lvl="0" indent="-304800" algn="l" rtl="0">
              <a:lnSpc>
                <a:spcPct val="115000"/>
              </a:lnSpc>
              <a:spcBef>
                <a:spcPts val="0"/>
              </a:spcBef>
              <a:spcAft>
                <a:spcPts val="0"/>
              </a:spcAft>
              <a:buClr>
                <a:srgbClr val="111111"/>
              </a:buClr>
              <a:buSzPts val="1200"/>
              <a:buFont typeface="Frank Ruhl Libre"/>
              <a:buChar char="●"/>
            </a:pPr>
            <a:r>
              <a:rPr lang="en" sz="1200">
                <a:solidFill>
                  <a:srgbClr val="111111"/>
                </a:solidFill>
                <a:highlight>
                  <a:srgbClr val="FDFDFD"/>
                </a:highlight>
                <a:latin typeface="Frank Ruhl Libre"/>
                <a:ea typeface="Frank Ruhl Libre"/>
                <a:cs typeface="Frank Ruhl Libre"/>
                <a:sym typeface="Frank Ruhl Libre"/>
              </a:rPr>
              <a:t>Background:</a:t>
            </a:r>
            <a:endParaRPr sz="1200">
              <a:solidFill>
                <a:srgbClr val="111111"/>
              </a:solidFill>
              <a:highlight>
                <a:srgbClr val="FDFDFD"/>
              </a:highlight>
              <a:latin typeface="Frank Ruhl Libre"/>
              <a:ea typeface="Frank Ruhl Libre"/>
              <a:cs typeface="Frank Ruhl Libre"/>
              <a:sym typeface="Frank Ruhl Libre"/>
            </a:endParaRPr>
          </a:p>
          <a:p>
            <a:pPr marL="914400" lvl="0" indent="-304800" algn="l" rtl="0">
              <a:lnSpc>
                <a:spcPct val="115000"/>
              </a:lnSpc>
              <a:spcBef>
                <a:spcPts val="0"/>
              </a:spcBef>
              <a:spcAft>
                <a:spcPts val="0"/>
              </a:spcAft>
              <a:buClr>
                <a:srgbClr val="111111"/>
              </a:buClr>
              <a:buSzPts val="1200"/>
              <a:buFont typeface="Frank Ruhl Libre"/>
              <a:buAutoNum type="arabicPeriod"/>
            </a:pPr>
            <a:r>
              <a:rPr lang="en" sz="1200">
                <a:solidFill>
                  <a:srgbClr val="111111"/>
                </a:solidFill>
                <a:highlight>
                  <a:srgbClr val="FDFDFD"/>
                </a:highlight>
                <a:latin typeface="Frank Ruhl Libre"/>
                <a:ea typeface="Frank Ruhl Libre"/>
                <a:cs typeface="Frank Ruhl Libre"/>
                <a:sym typeface="Frank Ruhl Libre"/>
              </a:rPr>
              <a:t>Urban mining recovers valuable resources from waste, such as CDW.</a:t>
            </a:r>
            <a:endParaRPr sz="1200">
              <a:solidFill>
                <a:srgbClr val="111111"/>
              </a:solidFill>
              <a:highlight>
                <a:srgbClr val="FDFDFD"/>
              </a:highlight>
              <a:latin typeface="Frank Ruhl Libre"/>
              <a:ea typeface="Frank Ruhl Libre"/>
              <a:cs typeface="Frank Ruhl Libre"/>
              <a:sym typeface="Frank Ruhl Libre"/>
            </a:endParaRPr>
          </a:p>
          <a:p>
            <a:pPr marL="914400" lvl="0" indent="-304800" algn="l" rtl="0">
              <a:lnSpc>
                <a:spcPct val="115000"/>
              </a:lnSpc>
              <a:spcBef>
                <a:spcPts val="0"/>
              </a:spcBef>
              <a:spcAft>
                <a:spcPts val="0"/>
              </a:spcAft>
              <a:buClr>
                <a:srgbClr val="111111"/>
              </a:buClr>
              <a:buSzPts val="1200"/>
              <a:buFont typeface="Frank Ruhl Libre"/>
              <a:buAutoNum type="arabicPeriod"/>
            </a:pPr>
            <a:r>
              <a:rPr lang="en" sz="1200">
                <a:solidFill>
                  <a:srgbClr val="111111"/>
                </a:solidFill>
                <a:highlight>
                  <a:srgbClr val="FDFDFD"/>
                </a:highlight>
                <a:latin typeface="Frank Ruhl Libre"/>
                <a:ea typeface="Frank Ruhl Libre"/>
                <a:cs typeface="Frank Ruhl Libre"/>
                <a:sym typeface="Frank Ruhl Libre"/>
              </a:rPr>
              <a:t>CDW is a significant source of urban waste, accounting for 46% of New York State's total waste stream.</a:t>
            </a:r>
            <a:endParaRPr sz="1200">
              <a:solidFill>
                <a:srgbClr val="111111"/>
              </a:solidFill>
              <a:highlight>
                <a:srgbClr val="FDFDFD"/>
              </a:highlight>
              <a:latin typeface="Frank Ruhl Libre"/>
              <a:ea typeface="Frank Ruhl Libre"/>
              <a:cs typeface="Frank Ruhl Libre"/>
              <a:sym typeface="Frank Ruhl Libre"/>
            </a:endParaRPr>
          </a:p>
          <a:p>
            <a:pPr marL="914400" lvl="0" indent="-304800" algn="l" rtl="0">
              <a:lnSpc>
                <a:spcPct val="115000"/>
              </a:lnSpc>
              <a:spcBef>
                <a:spcPts val="0"/>
              </a:spcBef>
              <a:spcAft>
                <a:spcPts val="0"/>
              </a:spcAft>
              <a:buClr>
                <a:srgbClr val="111111"/>
              </a:buClr>
              <a:buSzPts val="1200"/>
              <a:buFont typeface="Frank Ruhl Libre"/>
              <a:buAutoNum type="arabicPeriod"/>
            </a:pPr>
            <a:r>
              <a:rPr lang="en" sz="1200">
                <a:solidFill>
                  <a:srgbClr val="111111"/>
                </a:solidFill>
                <a:highlight>
                  <a:srgbClr val="FDFDFD"/>
                </a:highlight>
                <a:latin typeface="Frank Ruhl Libre"/>
                <a:ea typeface="Frank Ruhl Libre"/>
                <a:cs typeface="Frank Ruhl Libre"/>
                <a:sym typeface="Frank Ruhl Libre"/>
              </a:rPr>
              <a:t>A circular economy prioritizes the reuse, recycling, and repurposing of materials to reduce waste and conserve resources.</a:t>
            </a:r>
            <a:endParaRPr sz="1200">
              <a:solidFill>
                <a:srgbClr val="111111"/>
              </a:solidFill>
              <a:highlight>
                <a:srgbClr val="FDFDFD"/>
              </a:highlight>
              <a:latin typeface="Frank Ruhl Libre"/>
              <a:ea typeface="Frank Ruhl Libre"/>
              <a:cs typeface="Frank Ruhl Libre"/>
              <a:sym typeface="Frank Ruhl Libre"/>
            </a:endParaRPr>
          </a:p>
          <a:p>
            <a:pPr marL="914400" lvl="0" indent="-304800" algn="l" rtl="0">
              <a:lnSpc>
                <a:spcPct val="115000"/>
              </a:lnSpc>
              <a:spcBef>
                <a:spcPts val="0"/>
              </a:spcBef>
              <a:spcAft>
                <a:spcPts val="0"/>
              </a:spcAft>
              <a:buClr>
                <a:srgbClr val="111111"/>
              </a:buClr>
              <a:buSzPts val="1200"/>
              <a:buFont typeface="Frank Ruhl Libre"/>
              <a:buAutoNum type="arabicPeriod"/>
            </a:pPr>
            <a:r>
              <a:rPr lang="en" sz="1200">
                <a:solidFill>
                  <a:srgbClr val="111111"/>
                </a:solidFill>
                <a:highlight>
                  <a:srgbClr val="FDFDFD"/>
                </a:highlight>
                <a:latin typeface="Frank Ruhl Libre"/>
                <a:ea typeface="Frank Ruhl Libre"/>
                <a:cs typeface="Frank Ruhl Libre"/>
                <a:sym typeface="Frank Ruhl Libre"/>
              </a:rPr>
              <a:t>New York State's beneficial use designation (BUD) regulations aim to divert CDW from landfills towards direct re-use or processing for new construction materials.</a:t>
            </a:r>
            <a:endParaRPr sz="1200">
              <a:solidFill>
                <a:srgbClr val="111111"/>
              </a:solidFill>
              <a:highlight>
                <a:srgbClr val="FDFDFD"/>
              </a:highlight>
              <a:latin typeface="Frank Ruhl Libre"/>
              <a:ea typeface="Frank Ruhl Libre"/>
              <a:cs typeface="Frank Ruhl Libre"/>
              <a:sym typeface="Frank Ruhl Libre"/>
            </a:endParaRPr>
          </a:p>
          <a:p>
            <a:pPr marL="914400" lvl="0" indent="-304800" algn="l" rtl="0">
              <a:lnSpc>
                <a:spcPct val="115000"/>
              </a:lnSpc>
              <a:spcBef>
                <a:spcPts val="0"/>
              </a:spcBef>
              <a:spcAft>
                <a:spcPts val="0"/>
              </a:spcAft>
              <a:buClr>
                <a:srgbClr val="111111"/>
              </a:buClr>
              <a:buSzPts val="1200"/>
              <a:buFont typeface="Frank Ruhl Libre"/>
              <a:buAutoNum type="arabicPeriod"/>
            </a:pPr>
            <a:r>
              <a:rPr lang="en" sz="1200">
                <a:solidFill>
                  <a:srgbClr val="111111"/>
                </a:solidFill>
                <a:highlight>
                  <a:srgbClr val="FDFDFD"/>
                </a:highlight>
                <a:latin typeface="Frank Ruhl Libre"/>
                <a:ea typeface="Frank Ruhl Libre"/>
                <a:cs typeface="Frank Ruhl Libre"/>
                <a:sym typeface="Frank Ruhl Libre"/>
              </a:rPr>
              <a:t>Other mechanisms to support a circular CDW economy include designing buildings and infrastructure for disassembly and recovery, creating markets for recycled materials, promoting deconstruction, and improving waste management systems' efficiency.</a:t>
            </a:r>
            <a:endParaRPr sz="1200">
              <a:solidFill>
                <a:srgbClr val="111111"/>
              </a:solidFill>
              <a:highlight>
                <a:srgbClr val="FDFDFD"/>
              </a:highlight>
              <a:latin typeface="Frank Ruhl Libre"/>
              <a:ea typeface="Frank Ruhl Libre"/>
              <a:cs typeface="Frank Ruhl Libre"/>
              <a:sym typeface="Frank Ruhl Libre"/>
            </a:endParaRPr>
          </a:p>
          <a:p>
            <a:pPr marL="914400" lvl="0" indent="-304800" algn="l" rtl="0">
              <a:lnSpc>
                <a:spcPct val="115000"/>
              </a:lnSpc>
              <a:spcBef>
                <a:spcPts val="0"/>
              </a:spcBef>
              <a:spcAft>
                <a:spcPts val="0"/>
              </a:spcAft>
              <a:buClr>
                <a:srgbClr val="111111"/>
              </a:buClr>
              <a:buSzPts val="1200"/>
              <a:buFont typeface="Frank Ruhl Libre"/>
              <a:buAutoNum type="arabicPeriod"/>
            </a:pPr>
            <a:r>
              <a:rPr lang="en" sz="1200">
                <a:solidFill>
                  <a:srgbClr val="111111"/>
                </a:solidFill>
                <a:highlight>
                  <a:srgbClr val="FDFDFD"/>
                </a:highlight>
                <a:latin typeface="Frank Ruhl Libre"/>
                <a:ea typeface="Frank Ruhl Libre"/>
                <a:cs typeface="Frank Ruhl Libre"/>
                <a:sym typeface="Frank Ruhl Libre"/>
              </a:rPr>
              <a:t>Adopting a circular economy approach to CDW can create new economic opportunities while reducing waste, conserving resources, and improving sustainability.</a:t>
            </a:r>
            <a:endParaRPr sz="1200">
              <a:solidFill>
                <a:srgbClr val="111111"/>
              </a:solidFill>
              <a:highlight>
                <a:srgbClr val="FDFDFD"/>
              </a:highlight>
              <a:latin typeface="Frank Ruhl Libre"/>
              <a:ea typeface="Frank Ruhl Libre"/>
              <a:cs typeface="Frank Ruhl Libre"/>
              <a:sym typeface="Frank Ruhl Libre"/>
            </a:endParaRPr>
          </a:p>
          <a:p>
            <a:pPr marL="457200" lvl="0" indent="0" algn="l" rtl="0">
              <a:lnSpc>
                <a:spcPct val="115000"/>
              </a:lnSpc>
              <a:spcBef>
                <a:spcPts val="0"/>
              </a:spcBef>
              <a:spcAft>
                <a:spcPts val="0"/>
              </a:spcAft>
              <a:buNone/>
            </a:pPr>
            <a:endParaRPr sz="1200">
              <a:solidFill>
                <a:srgbClr val="111111"/>
              </a:solidFill>
              <a:highlight>
                <a:srgbClr val="FDFDFD"/>
              </a:highlight>
              <a:latin typeface="Frank Ruhl Libre"/>
              <a:ea typeface="Frank Ruhl Libre"/>
              <a:cs typeface="Frank Ruhl Libre"/>
              <a:sym typeface="Frank Ruhl Libre"/>
            </a:endParaRPr>
          </a:p>
        </p:txBody>
      </p:sp>
      <p:sp>
        <p:nvSpPr>
          <p:cNvPr id="142" name="Google Shape;142;p23"/>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Introduction</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523950" y="980250"/>
            <a:ext cx="8096100" cy="2878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1500"/>
              </a:spcBef>
              <a:spcAft>
                <a:spcPts val="0"/>
              </a:spcAft>
              <a:buClr>
                <a:srgbClr val="000000"/>
              </a:buClr>
              <a:buSzPts val="1400"/>
              <a:buFont typeface="Frank Ruhl Libre"/>
              <a:buChar char="●"/>
            </a:pPr>
            <a:r>
              <a:rPr lang="en">
                <a:latin typeface="Frank Ruhl Libre"/>
                <a:ea typeface="Frank Ruhl Libre"/>
                <a:cs typeface="Frank Ruhl Libre"/>
                <a:sym typeface="Frank Ruhl Libre"/>
              </a:rPr>
              <a:t>The objective is to compare direct costs and GHG emissions savings of local processing and reuse of CDW materials vs. sending them to landfills in Hazleton, Pennsylvania</a:t>
            </a:r>
            <a:endParaRPr>
              <a:latin typeface="Frank Ruhl Libre"/>
              <a:ea typeface="Frank Ruhl Libre"/>
              <a:cs typeface="Frank Ruhl Libre"/>
              <a:sym typeface="Frank Ruhl Libre"/>
            </a:endParaRPr>
          </a:p>
          <a:p>
            <a:pPr marL="457200" lvl="0" indent="-317500" algn="l" rtl="0">
              <a:lnSpc>
                <a:spcPct val="115000"/>
              </a:lnSpc>
              <a:spcBef>
                <a:spcPts val="0"/>
              </a:spcBef>
              <a:spcAft>
                <a:spcPts val="0"/>
              </a:spcAft>
              <a:buClr>
                <a:srgbClr val="000000"/>
              </a:buClr>
              <a:buSzPts val="1400"/>
              <a:buFont typeface="Frank Ruhl Libre"/>
              <a:buChar char="●"/>
            </a:pPr>
            <a:r>
              <a:rPr lang="en">
                <a:latin typeface="Frank Ruhl Libre"/>
                <a:ea typeface="Frank Ruhl Libre"/>
                <a:cs typeface="Frank Ruhl Libre"/>
                <a:sym typeface="Frank Ruhl Libre"/>
              </a:rPr>
              <a:t>The model is based on a hypothetical excavation in Jamaica Queens, with excavated soil transported to a Long Island rock wash plant for producing clean sand.</a:t>
            </a:r>
            <a:endParaRPr>
              <a:latin typeface="Frank Ruhl Libre"/>
              <a:ea typeface="Frank Ruhl Libre"/>
              <a:cs typeface="Frank Ruhl Libre"/>
              <a:sym typeface="Frank Ruhl Libre"/>
            </a:endParaRPr>
          </a:p>
          <a:p>
            <a:pPr marL="457200" lvl="0" indent="-317500" algn="l" rtl="0">
              <a:lnSpc>
                <a:spcPct val="115000"/>
              </a:lnSpc>
              <a:spcBef>
                <a:spcPts val="0"/>
              </a:spcBef>
              <a:spcAft>
                <a:spcPts val="0"/>
              </a:spcAft>
              <a:buClr>
                <a:srgbClr val="000000"/>
              </a:buClr>
              <a:buSzPts val="1400"/>
              <a:buFont typeface="Frank Ruhl Libre"/>
              <a:buChar char="●"/>
            </a:pPr>
            <a:r>
              <a:rPr lang="en">
                <a:latin typeface="Frank Ruhl Libre"/>
                <a:ea typeface="Frank Ruhl Libre"/>
                <a:cs typeface="Frank Ruhl Libre"/>
                <a:sym typeface="Frank Ruhl Libre"/>
              </a:rPr>
              <a:t>The model calculates transportation costs, fuel costs, tipping/disposal fees, and GHG emissions of the two options to determine savings of the local CDW reuse option.</a:t>
            </a:r>
            <a:endParaRPr>
              <a:latin typeface="Frank Ruhl Libre"/>
              <a:ea typeface="Frank Ruhl Libre"/>
              <a:cs typeface="Frank Ruhl Libre"/>
              <a:sym typeface="Frank Ruhl Libre"/>
            </a:endParaRPr>
          </a:p>
          <a:p>
            <a:pPr marL="457200" lvl="0" indent="-317500" algn="l" rtl="0">
              <a:lnSpc>
                <a:spcPct val="115000"/>
              </a:lnSpc>
              <a:spcBef>
                <a:spcPts val="0"/>
              </a:spcBef>
              <a:spcAft>
                <a:spcPts val="0"/>
              </a:spcAft>
              <a:buClr>
                <a:srgbClr val="000000"/>
              </a:buClr>
              <a:buSzPts val="1400"/>
              <a:buFont typeface="Frank Ruhl Libre"/>
              <a:buChar char="●"/>
            </a:pPr>
            <a:r>
              <a:rPr lang="en">
                <a:latin typeface="Frank Ruhl Libre"/>
                <a:ea typeface="Frank Ruhl Libre"/>
                <a:cs typeface="Frank Ruhl Libre"/>
                <a:sym typeface="Frank Ruhl Libre"/>
              </a:rPr>
              <a:t>GHG emissions calculation is based on the EPA's estimate of 0.43 kg of CO2 emissions per liter of diesel fuel, allowing calculation of the average GHG emissions per ton of material.</a:t>
            </a:r>
            <a:endParaRPr>
              <a:latin typeface="Frank Ruhl Libre"/>
              <a:ea typeface="Frank Ruhl Libre"/>
              <a:cs typeface="Frank Ruhl Libre"/>
              <a:sym typeface="Frank Ruhl Libre"/>
            </a:endParaRPr>
          </a:p>
          <a:p>
            <a:pPr marL="457200" lvl="0" indent="-317500" algn="l" rtl="0">
              <a:lnSpc>
                <a:spcPct val="115000"/>
              </a:lnSpc>
              <a:spcBef>
                <a:spcPts val="0"/>
              </a:spcBef>
              <a:spcAft>
                <a:spcPts val="0"/>
              </a:spcAft>
              <a:buClr>
                <a:srgbClr val="000000"/>
              </a:buClr>
              <a:buSzPts val="1400"/>
              <a:buFont typeface="Frank Ruhl Libre"/>
              <a:buChar char="●"/>
            </a:pPr>
            <a:r>
              <a:rPr lang="en">
                <a:latin typeface="Frank Ruhl Libre"/>
                <a:ea typeface="Frank Ruhl Libre"/>
                <a:cs typeface="Frank Ruhl Libre"/>
                <a:sym typeface="Frank Ruhl Libre"/>
              </a:rPr>
              <a:t>The model helps to compare costs and environmental impact of CDW re-use versus landfill disposal, promoting a sustainable and circular economy.</a:t>
            </a:r>
            <a:endParaRPr>
              <a:latin typeface="Frank Ruhl Libre"/>
              <a:ea typeface="Frank Ruhl Libre"/>
              <a:cs typeface="Frank Ruhl Libre"/>
              <a:sym typeface="Frank Ruhl Libre"/>
            </a:endParaRPr>
          </a:p>
          <a:p>
            <a:pPr marL="457200" lvl="0" indent="0" algn="l" rtl="0">
              <a:lnSpc>
                <a:spcPct val="115000"/>
              </a:lnSpc>
              <a:spcBef>
                <a:spcPts val="0"/>
              </a:spcBef>
              <a:spcAft>
                <a:spcPts val="0"/>
              </a:spcAft>
              <a:buNone/>
            </a:pPr>
            <a:endParaRPr>
              <a:solidFill>
                <a:schemeClr val="dk2"/>
              </a:solidFill>
              <a:highlight>
                <a:schemeClr val="lt1"/>
              </a:highlight>
              <a:latin typeface="Frank Ruhl Libre"/>
              <a:ea typeface="Frank Ruhl Libre"/>
              <a:cs typeface="Frank Ruhl Libre"/>
              <a:sym typeface="Frank Ruhl Libre"/>
            </a:endParaRPr>
          </a:p>
        </p:txBody>
      </p:sp>
      <p:sp>
        <p:nvSpPr>
          <p:cNvPr id="148" name="Google Shape;148;p24"/>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Example Case Study</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25"/>
          <p:cNvGrpSpPr/>
          <p:nvPr/>
        </p:nvGrpSpPr>
        <p:grpSpPr>
          <a:xfrm>
            <a:off x="311700" y="823200"/>
            <a:ext cx="8573400" cy="792350"/>
            <a:chOff x="311700" y="899400"/>
            <a:chExt cx="8573400" cy="792350"/>
          </a:xfrm>
        </p:grpSpPr>
        <p:sp>
          <p:nvSpPr>
            <p:cNvPr id="154" name="Google Shape;154;p25"/>
            <p:cNvSpPr/>
            <p:nvPr/>
          </p:nvSpPr>
          <p:spPr>
            <a:xfrm>
              <a:off x="311700" y="899400"/>
              <a:ext cx="8573400" cy="728100"/>
            </a:xfrm>
            <a:prstGeom prst="rect">
              <a:avLst/>
            </a:prstGeom>
            <a:solidFill>
              <a:srgbClr val="CFE2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rank Ruhl Libre"/>
                <a:ea typeface="Frank Ruhl Libre"/>
                <a:cs typeface="Frank Ruhl Libre"/>
                <a:sym typeface="Frank Ruhl Libre"/>
              </a:endParaRPr>
            </a:p>
          </p:txBody>
        </p:sp>
        <p:sp>
          <p:nvSpPr>
            <p:cNvPr id="155" name="Google Shape;155;p25"/>
            <p:cNvSpPr txBox="1"/>
            <p:nvPr/>
          </p:nvSpPr>
          <p:spPr>
            <a:xfrm>
              <a:off x="3667275" y="979475"/>
              <a:ext cx="46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Frank Ruhl Libre"/>
                  <a:ea typeface="Frank Ruhl Libre"/>
                  <a:cs typeface="Frank Ruhl Libre"/>
                  <a:sym typeface="Frank Ruhl Libre"/>
                </a:rPr>
                <a:t>Fuel Cost+ Tipping/Disposal Cost + Toal Truck Rent</a:t>
              </a:r>
              <a:endParaRPr b="1">
                <a:latin typeface="Frank Ruhl Libre"/>
                <a:ea typeface="Frank Ruhl Libre"/>
                <a:cs typeface="Frank Ruhl Libre"/>
                <a:sym typeface="Frank Ruhl Libre"/>
              </a:endParaRPr>
            </a:p>
          </p:txBody>
        </p:sp>
        <p:sp>
          <p:nvSpPr>
            <p:cNvPr id="156" name="Google Shape;156;p25"/>
            <p:cNvSpPr txBox="1"/>
            <p:nvPr/>
          </p:nvSpPr>
          <p:spPr>
            <a:xfrm>
              <a:off x="3822500" y="1291550"/>
              <a:ext cx="380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Frank Ruhl Libre"/>
                  <a:ea typeface="Frank Ruhl Libre"/>
                  <a:cs typeface="Frank Ruhl Libre"/>
                  <a:sym typeface="Frank Ruhl Libre"/>
                </a:rPr>
                <a:t>Amount of CDW material</a:t>
              </a:r>
              <a:endParaRPr b="1">
                <a:latin typeface="Frank Ruhl Libre"/>
                <a:ea typeface="Frank Ruhl Libre"/>
                <a:cs typeface="Frank Ruhl Libre"/>
                <a:sym typeface="Frank Ruhl Libre"/>
              </a:endParaRPr>
            </a:p>
          </p:txBody>
        </p:sp>
        <p:sp>
          <p:nvSpPr>
            <p:cNvPr id="157" name="Google Shape;157;p25"/>
            <p:cNvSpPr txBox="1"/>
            <p:nvPr/>
          </p:nvSpPr>
          <p:spPr>
            <a:xfrm>
              <a:off x="407175" y="1071000"/>
              <a:ext cx="32601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latin typeface="Frank Ruhl Libre"/>
                  <a:ea typeface="Frank Ruhl Libre"/>
                  <a:cs typeface="Frank Ruhl Libre"/>
                  <a:sym typeface="Frank Ruhl Libre"/>
                </a:rPr>
                <a:t>Unit Total Cost of Process ($/ton) =</a:t>
              </a:r>
              <a:endParaRPr b="1">
                <a:latin typeface="Frank Ruhl Libre"/>
                <a:ea typeface="Frank Ruhl Libre"/>
                <a:cs typeface="Frank Ruhl Libre"/>
                <a:sym typeface="Frank Ruhl Libre"/>
              </a:endParaRPr>
            </a:p>
          </p:txBody>
        </p:sp>
      </p:grpSp>
      <p:sp>
        <p:nvSpPr>
          <p:cNvPr id="158" name="Google Shape;158;p25"/>
          <p:cNvSpPr txBox="1">
            <a:spLocks noGrp="1"/>
          </p:cNvSpPr>
          <p:nvPr>
            <p:ph type="title"/>
          </p:nvPr>
        </p:nvSpPr>
        <p:spPr>
          <a:xfrm>
            <a:off x="311700" y="250500"/>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Transportation Cost of Standard Process</a:t>
            </a:r>
            <a:endParaRPr sz="2500"/>
          </a:p>
        </p:txBody>
      </p:sp>
      <p:sp>
        <p:nvSpPr>
          <p:cNvPr id="159" name="Google Shape;159;p25"/>
          <p:cNvSpPr txBox="1"/>
          <p:nvPr/>
        </p:nvSpPr>
        <p:spPr>
          <a:xfrm>
            <a:off x="311700" y="1366500"/>
            <a:ext cx="3853500" cy="317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Frank Ruhl Libre"/>
              <a:ea typeface="Frank Ruhl Libre"/>
              <a:cs typeface="Frank Ruhl Libre"/>
              <a:sym typeface="Frank Ruhl Libre"/>
            </a:endParaRPr>
          </a:p>
          <a:p>
            <a:pPr marL="0" lvl="0" indent="0" algn="l" rtl="0">
              <a:lnSpc>
                <a:spcPct val="115000"/>
              </a:lnSpc>
              <a:spcBef>
                <a:spcPts val="0"/>
              </a:spcBef>
              <a:spcAft>
                <a:spcPts val="0"/>
              </a:spcAft>
              <a:buNone/>
            </a:pPr>
            <a:r>
              <a:rPr lang="en" sz="2100" b="1">
                <a:latin typeface="Frank Ruhl Libre"/>
                <a:ea typeface="Frank Ruhl Libre"/>
                <a:cs typeface="Frank Ruhl Libre"/>
                <a:sym typeface="Frank Ruhl Libre"/>
              </a:rPr>
              <a:t>T=(</a:t>
            </a:r>
            <a:r>
              <a:rPr lang="en" sz="2100" b="1">
                <a:solidFill>
                  <a:srgbClr val="8900E1"/>
                </a:solidFill>
                <a:latin typeface="Frank Ruhl Libre"/>
                <a:ea typeface="Frank Ruhl Libre"/>
                <a:cs typeface="Frank Ruhl Libre"/>
                <a:sym typeface="Frank Ruhl Libre"/>
              </a:rPr>
              <a:t>Cf</a:t>
            </a:r>
            <a:r>
              <a:rPr lang="en" sz="2100" b="1">
                <a:latin typeface="Frank Ruhl Libre"/>
                <a:ea typeface="Frank Ruhl Libre"/>
                <a:cs typeface="Frank Ruhl Libre"/>
                <a:sym typeface="Frank Ruhl Libre"/>
              </a:rPr>
              <a:t>+</a:t>
            </a:r>
            <a:r>
              <a:rPr lang="en" sz="2100" b="1">
                <a:solidFill>
                  <a:srgbClr val="0000FF"/>
                </a:solidFill>
                <a:latin typeface="Frank Ruhl Libre"/>
                <a:ea typeface="Frank Ruhl Libre"/>
                <a:cs typeface="Frank Ruhl Libre"/>
                <a:sym typeface="Frank Ruhl Libre"/>
              </a:rPr>
              <a:t>C×Q</a:t>
            </a:r>
            <a:r>
              <a:rPr lang="en" sz="2100" b="1">
                <a:latin typeface="Frank Ruhl Libre"/>
                <a:ea typeface="Frank Ruhl Libre"/>
                <a:cs typeface="Frank Ruhl Libre"/>
                <a:sym typeface="Frank Ruhl Libre"/>
              </a:rPr>
              <a:t>+</a:t>
            </a:r>
            <a:r>
              <a:rPr lang="en" sz="2100" b="1">
                <a:solidFill>
                  <a:schemeClr val="accent4"/>
                </a:solidFill>
                <a:latin typeface="Frank Ruhl Libre"/>
                <a:ea typeface="Frank Ruhl Libre"/>
                <a:cs typeface="Frank Ruhl Libre"/>
                <a:sym typeface="Frank Ruhl Libre"/>
              </a:rPr>
              <a:t>R</a:t>
            </a:r>
            <a:r>
              <a:rPr lang="en" sz="2100" b="1">
                <a:latin typeface="Frank Ruhl Libre"/>
                <a:ea typeface="Frank Ruhl Libre"/>
                <a:cs typeface="Frank Ruhl Libre"/>
                <a:sym typeface="Frank Ruhl Libre"/>
              </a:rPr>
              <a:t>)/Q</a:t>
            </a:r>
            <a:endParaRPr sz="2100" b="1">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T: unit transportation cost</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Cf: total fuel cost ($)</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Pf: unit price of fuel ($/gallon)</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F: amount of fuel (gallon)</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C: unit Tipping and disposal cost ($/ton)</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R: total cost of truck rent </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r : truck rent per hour($/hour)</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t : time required for a full process per truck (hour)</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Q: amount of construction and demolition waste (CDW) material (Ton)</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Q1: maximum load capacity per truck(Ton)</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N：number of truck</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D: total distance in the process (Miles)</a:t>
            </a: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a:latin typeface="Frank Ruhl Libre"/>
                <a:ea typeface="Frank Ruhl Libre"/>
                <a:cs typeface="Frank Ruhl Libre"/>
                <a:sym typeface="Frank Ruhl Libre"/>
              </a:rPr>
              <a:t>M: unit truck mileage(miles/gallon)</a:t>
            </a:r>
            <a:endParaRPr sz="1100">
              <a:latin typeface="Frank Ruhl Libre"/>
              <a:ea typeface="Frank Ruhl Libre"/>
              <a:cs typeface="Frank Ruhl Libre"/>
              <a:sym typeface="Frank Ruhl Libre"/>
            </a:endParaRPr>
          </a:p>
        </p:txBody>
      </p:sp>
      <p:sp>
        <p:nvSpPr>
          <p:cNvPr id="160" name="Google Shape;160;p25"/>
          <p:cNvSpPr txBox="1"/>
          <p:nvPr/>
        </p:nvSpPr>
        <p:spPr>
          <a:xfrm>
            <a:off x="3554800" y="1562000"/>
            <a:ext cx="5330400" cy="34017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Montserrat"/>
              <a:buChar char="●"/>
            </a:pPr>
            <a:r>
              <a:rPr lang="en" sz="1100" b="1">
                <a:latin typeface="Frank Ruhl Libre"/>
                <a:ea typeface="Frank Ruhl Libre"/>
                <a:cs typeface="Frank Ruhl Libre"/>
                <a:sym typeface="Frank Ruhl Libre"/>
              </a:rPr>
              <a:t>Total Fuel Cost</a:t>
            </a:r>
            <a:r>
              <a:rPr lang="en" sz="1100">
                <a:latin typeface="Frank Ruhl Libre"/>
                <a:ea typeface="Frank Ruhl Libre"/>
                <a:cs typeface="Frank Ruhl Libre"/>
                <a:sym typeface="Frank Ruhl Libre"/>
              </a:rPr>
              <a:t>(</a:t>
            </a:r>
            <a:r>
              <a:rPr lang="en" sz="1100" b="1">
                <a:solidFill>
                  <a:srgbClr val="8900E1"/>
                </a:solidFill>
                <a:latin typeface="Frank Ruhl Libre"/>
                <a:ea typeface="Frank Ruhl Libre"/>
                <a:cs typeface="Frank Ruhl Libre"/>
                <a:sym typeface="Frank Ruhl Libre"/>
              </a:rPr>
              <a:t>Cf</a:t>
            </a:r>
            <a:r>
              <a:rPr lang="en" sz="1100">
                <a:latin typeface="Frank Ruhl Libre"/>
                <a:ea typeface="Frank Ruhl Libre"/>
                <a:cs typeface="Frank Ruhl Libre"/>
                <a:sym typeface="Frank Ruhl Libre"/>
              </a:rPr>
              <a:t>): </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Frank Ruhl Libre"/>
              <a:buChar char="○"/>
            </a:pPr>
            <a:r>
              <a:rPr lang="en" sz="1100" b="1">
                <a:latin typeface="Frank Ruhl Libre"/>
                <a:ea typeface="Frank Ruhl Libre"/>
                <a:cs typeface="Frank Ruhl Libre"/>
                <a:sym typeface="Frank Ruhl Libre"/>
              </a:rPr>
              <a:t>Cf= D/M×Pf×N</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D/M*Pf: </a:t>
            </a:r>
            <a:endParaRPr sz="1100">
              <a:latin typeface="Frank Ruhl Libre"/>
              <a:ea typeface="Frank Ruhl Libre"/>
              <a:cs typeface="Frank Ruhl Libre"/>
              <a:sym typeface="Frank Ruhl Libre"/>
            </a:endParaRPr>
          </a:p>
          <a:p>
            <a:pPr marL="1371600" lvl="2"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D/M represent how many gallon of fuel are needed by one truck. </a:t>
            </a:r>
            <a:endParaRPr sz="1100">
              <a:latin typeface="Frank Ruhl Libre"/>
              <a:ea typeface="Frank Ruhl Libre"/>
              <a:cs typeface="Frank Ruhl Libre"/>
              <a:sym typeface="Frank Ruhl Libre"/>
            </a:endParaRPr>
          </a:p>
          <a:p>
            <a:pPr marL="1371600" lvl="2"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Pf is unit price of fuel, which is $3.4/gallon to get the fuel cost per truck. </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N=Q/Q1: </a:t>
            </a:r>
            <a:endParaRPr sz="1100">
              <a:latin typeface="Frank Ruhl Libre"/>
              <a:ea typeface="Frank Ruhl Libre"/>
              <a:cs typeface="Frank Ruhl Libre"/>
              <a:sym typeface="Frank Ruhl Libre"/>
            </a:endParaRPr>
          </a:p>
          <a:p>
            <a:pPr marL="1371600" lvl="2"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Divide the amount of CDW material by the truck’s maximum load capacity to get how many trucks are needed(N). </a:t>
            </a:r>
            <a:endParaRPr sz="1100">
              <a:latin typeface="Frank Ruhl Libre"/>
              <a:ea typeface="Frank Ruhl Libre"/>
              <a:cs typeface="Frank Ruhl Libre"/>
              <a:sym typeface="Frank Ruhl Libre"/>
            </a:endParaRPr>
          </a:p>
          <a:p>
            <a:pPr marL="1371600" lvl="2"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N is rounded up to take into account that some trucks were not filled.</a:t>
            </a:r>
            <a:endParaRPr sz="1100">
              <a:latin typeface="Frank Ruhl Libre"/>
              <a:ea typeface="Frank Ruhl Libre"/>
              <a:cs typeface="Frank Ruhl Libre"/>
              <a:sym typeface="Frank Ruhl Libre"/>
            </a:endParaRPr>
          </a:p>
          <a:p>
            <a:pPr marL="457200" lvl="0" indent="-298450" algn="l" rtl="0">
              <a:spcBef>
                <a:spcPts val="0"/>
              </a:spcBef>
              <a:spcAft>
                <a:spcPts val="0"/>
              </a:spcAft>
              <a:buSzPts val="1100"/>
              <a:buFont typeface="Montserrat"/>
              <a:buChar char="●"/>
            </a:pPr>
            <a:r>
              <a:rPr lang="en" sz="1100" b="1">
                <a:latin typeface="Frank Ruhl Libre"/>
                <a:ea typeface="Frank Ruhl Libre"/>
                <a:cs typeface="Frank Ruhl Libre"/>
                <a:sym typeface="Frank Ruhl Libre"/>
              </a:rPr>
              <a:t>Tipping/Disposal Cost</a:t>
            </a:r>
            <a:r>
              <a:rPr lang="en" sz="1100">
                <a:latin typeface="Frank Ruhl Libre"/>
                <a:ea typeface="Frank Ruhl Libre"/>
                <a:cs typeface="Frank Ruhl Libre"/>
                <a:sym typeface="Frank Ruhl Libre"/>
              </a:rPr>
              <a:t>(</a:t>
            </a:r>
            <a:r>
              <a:rPr lang="en" sz="1100" b="1">
                <a:solidFill>
                  <a:srgbClr val="0000FF"/>
                </a:solidFill>
                <a:latin typeface="Frank Ruhl Libre"/>
                <a:ea typeface="Frank Ruhl Libre"/>
                <a:cs typeface="Frank Ruhl Libre"/>
                <a:sym typeface="Frank Ruhl Libre"/>
              </a:rPr>
              <a:t>C×Q</a:t>
            </a:r>
            <a:r>
              <a:rPr lang="en" sz="1100">
                <a:latin typeface="Frank Ruhl Libre"/>
                <a:ea typeface="Frank Ruhl Libre"/>
                <a:cs typeface="Frank Ruhl Libre"/>
                <a:sym typeface="Frank Ruhl Libre"/>
              </a:rPr>
              <a:t>)=</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Montserrat"/>
              <a:buChar char="○"/>
            </a:pPr>
            <a:r>
              <a:rPr lang="en" sz="1100">
                <a:latin typeface="Frank Ruhl Libre"/>
                <a:ea typeface="Frank Ruhl Libre"/>
                <a:cs typeface="Frank Ruhl Libre"/>
                <a:sym typeface="Frank Ruhl Libre"/>
              </a:rPr>
              <a:t>Unit tipping/disposal cost(</a:t>
            </a:r>
            <a:r>
              <a:rPr lang="en" sz="1100" b="1">
                <a:latin typeface="Frank Ruhl Libre"/>
                <a:ea typeface="Frank Ruhl Libre"/>
                <a:cs typeface="Frank Ruhl Libre"/>
                <a:sym typeface="Frank Ruhl Libre"/>
              </a:rPr>
              <a:t>C</a:t>
            </a:r>
            <a:r>
              <a:rPr lang="en" sz="1100">
                <a:latin typeface="Frank Ruhl Libre"/>
                <a:ea typeface="Frank Ruhl Libre"/>
                <a:cs typeface="Frank Ruhl Libre"/>
                <a:sym typeface="Frank Ruhl Libre"/>
              </a:rPr>
              <a:t>)</a:t>
            </a:r>
            <a:r>
              <a:rPr lang="en" sz="1100" b="1">
                <a:latin typeface="Frank Ruhl Libre"/>
                <a:ea typeface="Frank Ruhl Libre"/>
                <a:cs typeface="Frank Ruhl Libre"/>
                <a:sym typeface="Frank Ruhl Libre"/>
              </a:rPr>
              <a:t>×</a:t>
            </a:r>
            <a:r>
              <a:rPr lang="en" sz="1100">
                <a:latin typeface="Frank Ruhl Libre"/>
                <a:ea typeface="Frank Ruhl Libre"/>
                <a:cs typeface="Frank Ruhl Libre"/>
                <a:sym typeface="Frank Ruhl Libre"/>
              </a:rPr>
              <a:t>Amount of CDW material(</a:t>
            </a:r>
            <a:r>
              <a:rPr lang="en" sz="1100" b="1">
                <a:latin typeface="Frank Ruhl Libre"/>
                <a:ea typeface="Frank Ruhl Libre"/>
                <a:cs typeface="Frank Ruhl Libre"/>
                <a:sym typeface="Frank Ruhl Libre"/>
              </a:rPr>
              <a:t>Q</a:t>
            </a:r>
            <a:r>
              <a:rPr lang="en" sz="1100">
                <a:latin typeface="Frank Ruhl Libre"/>
                <a:ea typeface="Frank Ruhl Libre"/>
                <a:cs typeface="Frank Ruhl Libre"/>
                <a:sym typeface="Frank Ruhl Libre"/>
              </a:rPr>
              <a:t>)</a:t>
            </a:r>
            <a:endParaRPr sz="1100">
              <a:latin typeface="Frank Ruhl Libre"/>
              <a:ea typeface="Frank Ruhl Libre"/>
              <a:cs typeface="Frank Ruhl Libre"/>
              <a:sym typeface="Frank Ruhl Libre"/>
            </a:endParaRPr>
          </a:p>
          <a:p>
            <a:pPr marL="457200" lvl="0" indent="-298450" algn="l" rtl="0">
              <a:spcBef>
                <a:spcPts val="0"/>
              </a:spcBef>
              <a:spcAft>
                <a:spcPts val="0"/>
              </a:spcAft>
              <a:buSzPts val="1100"/>
              <a:buFont typeface="Montserrat"/>
              <a:buChar char="●"/>
            </a:pPr>
            <a:r>
              <a:rPr lang="en" sz="1100" b="1">
                <a:latin typeface="Frank Ruhl Libre"/>
                <a:ea typeface="Frank Ruhl Libre"/>
                <a:cs typeface="Frank Ruhl Libre"/>
                <a:sym typeface="Frank Ruhl Libre"/>
              </a:rPr>
              <a:t>Truck Rent</a:t>
            </a:r>
            <a:r>
              <a:rPr lang="en" sz="1100">
                <a:latin typeface="Frank Ruhl Libre"/>
                <a:ea typeface="Frank Ruhl Libre"/>
                <a:cs typeface="Frank Ruhl Libre"/>
                <a:sym typeface="Frank Ruhl Libre"/>
              </a:rPr>
              <a:t>(</a:t>
            </a:r>
            <a:r>
              <a:rPr lang="en" sz="1100" b="1">
                <a:solidFill>
                  <a:schemeClr val="accent4"/>
                </a:solidFill>
                <a:latin typeface="Frank Ruhl Libre"/>
                <a:ea typeface="Frank Ruhl Libre"/>
                <a:cs typeface="Frank Ruhl Libre"/>
                <a:sym typeface="Frank Ruhl Libre"/>
              </a:rPr>
              <a:t>R</a:t>
            </a:r>
            <a:r>
              <a:rPr lang="en" sz="1100">
                <a:latin typeface="Frank Ruhl Libre"/>
                <a:ea typeface="Frank Ruhl Libre"/>
                <a:cs typeface="Frank Ruhl Libre"/>
                <a:sym typeface="Frank Ruhl Libre"/>
              </a:rPr>
              <a:t>):</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Frank Ruhl Libre"/>
              <a:buChar char="○"/>
            </a:pPr>
            <a:r>
              <a:rPr lang="en" sz="1100" b="1">
                <a:latin typeface="Frank Ruhl Libre"/>
                <a:ea typeface="Frank Ruhl Libre"/>
                <a:cs typeface="Frank Ruhl Libre"/>
                <a:sym typeface="Frank Ruhl Libre"/>
              </a:rPr>
              <a:t>R=N*t*r</a:t>
            </a:r>
            <a:endParaRPr sz="1100" b="1">
              <a:latin typeface="Frank Ruhl Libre"/>
              <a:ea typeface="Frank Ruhl Libre"/>
              <a:cs typeface="Frank Ruhl Libre"/>
              <a:sym typeface="Frank Ruhl Libre"/>
            </a:endParaRPr>
          </a:p>
          <a:p>
            <a:pPr marL="914400" lvl="1"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N =Q/Q1, number of trucks are needed</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Montserrat"/>
              <a:buChar char="○"/>
            </a:pPr>
            <a:r>
              <a:rPr lang="en" sz="1100">
                <a:latin typeface="Frank Ruhl Libre"/>
                <a:ea typeface="Frank Ruhl Libre"/>
                <a:cs typeface="Frank Ruhl Libre"/>
                <a:sym typeface="Frank Ruhl Libre"/>
              </a:rPr>
              <a:t>t =D </a:t>
            </a:r>
            <a:r>
              <a:rPr lang="en" sz="1100" b="1">
                <a:latin typeface="Frank Ruhl Libre"/>
                <a:ea typeface="Frank Ruhl Libre"/>
                <a:cs typeface="Frank Ruhl Libre"/>
                <a:sym typeface="Frank Ruhl Libre"/>
              </a:rPr>
              <a:t>×</a:t>
            </a:r>
            <a:r>
              <a:rPr lang="en" sz="1100">
                <a:latin typeface="Frank Ruhl Libre"/>
                <a:ea typeface="Frank Ruhl Libre"/>
                <a:cs typeface="Frank Ruhl Libre"/>
                <a:sym typeface="Frank Ruhl Libre"/>
              </a:rPr>
              <a:t> Speed of trucks with 22 tons loaded</a:t>
            </a:r>
            <a:endParaRPr sz="1100">
              <a:latin typeface="Frank Ruhl Libre"/>
              <a:ea typeface="Frank Ruhl Libre"/>
              <a:cs typeface="Frank Ruhl Libre"/>
              <a:sym typeface="Frank Ruhl Libre"/>
            </a:endParaRPr>
          </a:p>
          <a:p>
            <a:pPr marL="914400" lvl="1" indent="-298450" algn="l" rtl="0">
              <a:spcBef>
                <a:spcPts val="0"/>
              </a:spcBef>
              <a:spcAft>
                <a:spcPts val="0"/>
              </a:spcAft>
              <a:buSzPts val="1100"/>
              <a:buFont typeface="Frank Ruhl Libre"/>
              <a:buChar char="○"/>
            </a:pPr>
            <a:r>
              <a:rPr lang="en" sz="1100">
                <a:latin typeface="Frank Ruhl Libre"/>
                <a:ea typeface="Frank Ruhl Libre"/>
                <a:cs typeface="Frank Ruhl Libre"/>
                <a:sym typeface="Frank Ruhl Libre"/>
              </a:rPr>
              <a:t>r represent truck rent per hour, which is $100/hour.</a:t>
            </a:r>
            <a:endParaRPr sz="1200">
              <a:latin typeface="Frank Ruhl Libre"/>
              <a:ea typeface="Frank Ruhl Libre"/>
              <a:cs typeface="Frank Ruhl Libre"/>
              <a:sym typeface="Frank Ruhl Libre"/>
            </a:endParaRPr>
          </a:p>
        </p:txBody>
      </p:sp>
      <p:cxnSp>
        <p:nvCxnSpPr>
          <p:cNvPr id="161" name="Google Shape;161;p25"/>
          <p:cNvCxnSpPr/>
          <p:nvPr/>
        </p:nvCxnSpPr>
        <p:spPr>
          <a:xfrm>
            <a:off x="3677975" y="1291550"/>
            <a:ext cx="46683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Transportation Cost of Recycled Process</a:t>
            </a:r>
            <a:endParaRPr sz="2500"/>
          </a:p>
        </p:txBody>
      </p:sp>
      <p:sp>
        <p:nvSpPr>
          <p:cNvPr id="167" name="Google Shape;167;p26"/>
          <p:cNvSpPr txBox="1"/>
          <p:nvPr/>
        </p:nvSpPr>
        <p:spPr>
          <a:xfrm>
            <a:off x="359550" y="725875"/>
            <a:ext cx="86235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Frank Ruhl Libre"/>
                <a:ea typeface="Frank Ruhl Libre"/>
                <a:cs typeface="Frank Ruhl Libre"/>
                <a:sym typeface="Frank Ruhl Libre"/>
              </a:rPr>
              <a:t>For Recycled process, there are two main parts:</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First part: from Jamaica Hospital to Wash Tech</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Second part: from Wash Tech to batch plant</a:t>
            </a: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600" b="1">
                <a:latin typeface="Frank Ruhl Libre"/>
                <a:ea typeface="Frank Ruhl Libre"/>
                <a:cs typeface="Frank Ruhl Libre"/>
                <a:sym typeface="Frank Ruhl Libre"/>
              </a:rPr>
              <a:t>Total cost of process</a:t>
            </a:r>
            <a:r>
              <a:rPr lang="en" sz="1600">
                <a:latin typeface="Frank Ruhl Libre"/>
                <a:ea typeface="Frank Ruhl Libre"/>
                <a:cs typeface="Frank Ruhl Libre"/>
                <a:sym typeface="Frank Ruhl Libre"/>
              </a:rPr>
              <a:t> </a:t>
            </a:r>
            <a:endParaRPr sz="16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 First distance</a:t>
            </a:r>
            <a:r>
              <a:rPr lang="en">
                <a:solidFill>
                  <a:schemeClr val="dk2"/>
                </a:solidFill>
                <a:latin typeface="Frank Ruhl Libre"/>
                <a:ea typeface="Frank Ruhl Libre"/>
                <a:cs typeface="Frank Ruhl Libre"/>
                <a:sym typeface="Frank Ruhl Libre"/>
              </a:rPr>
              <a:t>×</a:t>
            </a:r>
            <a:r>
              <a:rPr lang="en" sz="1300">
                <a:latin typeface="Frank Ruhl Libre"/>
                <a:ea typeface="Frank Ruhl Libre"/>
                <a:cs typeface="Frank Ruhl Libre"/>
                <a:sym typeface="Frank Ruhl Libre"/>
              </a:rPr>
              <a:t>(</a:t>
            </a:r>
            <a:r>
              <a:rPr lang="en" sz="1300">
                <a:solidFill>
                  <a:schemeClr val="dk1"/>
                </a:solidFill>
                <a:latin typeface="Frank Ruhl Libre"/>
                <a:ea typeface="Frank Ruhl Libre"/>
                <a:cs typeface="Frank Ruhl Libre"/>
                <a:sym typeface="Frank Ruhl Libre"/>
              </a:rPr>
              <a:t>Fuel</a:t>
            </a:r>
            <a:r>
              <a:rPr lang="en" sz="1300">
                <a:latin typeface="Frank Ruhl Libre"/>
                <a:ea typeface="Frank Ruhl Libre"/>
                <a:cs typeface="Frank Ruhl Libre"/>
                <a:sym typeface="Frank Ruhl Libre"/>
              </a:rPr>
              <a:t>+</a:t>
            </a:r>
            <a:r>
              <a:rPr lang="en" sz="1300">
                <a:solidFill>
                  <a:srgbClr val="FF0000"/>
                </a:solidFill>
                <a:latin typeface="Frank Ruhl Libre"/>
                <a:ea typeface="Frank Ruhl Libre"/>
                <a:cs typeface="Frank Ruhl Libre"/>
                <a:sym typeface="Frank Ruhl Libre"/>
              </a:rPr>
              <a:t>Tipping fee</a:t>
            </a:r>
            <a:r>
              <a:rPr lang="en" sz="1300">
                <a:latin typeface="Frank Ruhl Libre"/>
                <a:ea typeface="Frank Ruhl Libre"/>
                <a:cs typeface="Frank Ruhl Libre"/>
                <a:sym typeface="Frank Ruhl Libre"/>
              </a:rPr>
              <a:t>+</a:t>
            </a:r>
            <a:r>
              <a:rPr lang="en" sz="1300">
                <a:solidFill>
                  <a:srgbClr val="0000FF"/>
                </a:solidFill>
                <a:latin typeface="Frank Ruhl Libre"/>
                <a:ea typeface="Frank Ruhl Libre"/>
                <a:cs typeface="Frank Ruhl Libre"/>
                <a:sym typeface="Frank Ruhl Libre"/>
              </a:rPr>
              <a:t>Truck rent</a:t>
            </a:r>
            <a:r>
              <a:rPr lang="en" sz="1300">
                <a:latin typeface="Frank Ruhl Libre"/>
                <a:ea typeface="Frank Ruhl Libre"/>
                <a:cs typeface="Frank Ruhl Libre"/>
                <a:sym typeface="Frank Ruhl Libre"/>
              </a:rPr>
              <a:t>)+Second distance</a:t>
            </a:r>
            <a:r>
              <a:rPr lang="en">
                <a:solidFill>
                  <a:schemeClr val="dk2"/>
                </a:solidFill>
                <a:latin typeface="Frank Ruhl Libre"/>
                <a:ea typeface="Frank Ruhl Libre"/>
                <a:cs typeface="Frank Ruhl Libre"/>
                <a:sym typeface="Frank Ruhl Libre"/>
              </a:rPr>
              <a:t>×</a:t>
            </a:r>
            <a:r>
              <a:rPr lang="en" sz="1300">
                <a:latin typeface="Frank Ruhl Libre"/>
                <a:ea typeface="Frank Ruhl Libre"/>
                <a:cs typeface="Frank Ruhl Libre"/>
                <a:sym typeface="Frank Ruhl Libre"/>
              </a:rPr>
              <a:t>(</a:t>
            </a:r>
            <a:r>
              <a:rPr lang="en" sz="1300">
                <a:solidFill>
                  <a:schemeClr val="dk1"/>
                </a:solidFill>
                <a:latin typeface="Frank Ruhl Libre"/>
                <a:ea typeface="Frank Ruhl Libre"/>
                <a:cs typeface="Frank Ruhl Libre"/>
                <a:sym typeface="Frank Ruhl Libre"/>
              </a:rPr>
              <a:t>Fuel</a:t>
            </a:r>
            <a:r>
              <a:rPr lang="en" sz="1300">
                <a:latin typeface="Frank Ruhl Libre"/>
                <a:ea typeface="Frank Ruhl Libre"/>
                <a:cs typeface="Frank Ruhl Libre"/>
                <a:sym typeface="Frank Ruhl Libre"/>
              </a:rPr>
              <a:t>+</a:t>
            </a:r>
            <a:r>
              <a:rPr lang="en" sz="1300">
                <a:solidFill>
                  <a:srgbClr val="FF0000"/>
                </a:solidFill>
                <a:latin typeface="Frank Ruhl Libre"/>
                <a:ea typeface="Frank Ruhl Libre"/>
                <a:cs typeface="Frank Ruhl Libre"/>
                <a:sym typeface="Frank Ruhl Libre"/>
              </a:rPr>
              <a:t>Tipping fee</a:t>
            </a:r>
            <a:r>
              <a:rPr lang="en" sz="1300">
                <a:latin typeface="Frank Ruhl Libre"/>
                <a:ea typeface="Frank Ruhl Libre"/>
                <a:cs typeface="Frank Ruhl Libre"/>
                <a:sym typeface="Frank Ruhl Libre"/>
              </a:rPr>
              <a:t>+</a:t>
            </a:r>
            <a:r>
              <a:rPr lang="en" sz="1300">
                <a:solidFill>
                  <a:srgbClr val="0000FF"/>
                </a:solidFill>
                <a:latin typeface="Frank Ruhl Libre"/>
                <a:ea typeface="Frank Ruhl Libre"/>
                <a:cs typeface="Frank Ruhl Libre"/>
                <a:sym typeface="Frank Ruhl Libre"/>
              </a:rPr>
              <a:t>Truck rent</a:t>
            </a:r>
            <a:r>
              <a:rPr lang="en" sz="1300">
                <a:latin typeface="Frank Ruhl Libre"/>
                <a:ea typeface="Frank Ruhl Libre"/>
                <a:cs typeface="Frank Ruhl Libre"/>
                <a:sym typeface="Frank Ruhl Libre"/>
              </a:rPr>
              <a:t>)</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 </a:t>
            </a:r>
            <a:r>
              <a:rPr lang="en" sz="1300" b="1">
                <a:solidFill>
                  <a:schemeClr val="dk1"/>
                </a:solidFill>
                <a:latin typeface="Frank Ruhl Libre"/>
                <a:ea typeface="Frank Ruhl Libre"/>
                <a:cs typeface="Frank Ruhl Libre"/>
                <a:sym typeface="Frank Ruhl Libre"/>
              </a:rPr>
              <a:t>D1/M</a:t>
            </a:r>
            <a:r>
              <a:rPr lang="en" b="1">
                <a:solidFill>
                  <a:schemeClr val="dk1"/>
                </a:solidFill>
                <a:latin typeface="Frank Ruhl Libre"/>
                <a:ea typeface="Frank Ruhl Libre"/>
                <a:cs typeface="Frank Ruhl Libre"/>
                <a:sym typeface="Frank Ruhl Libre"/>
              </a:rPr>
              <a:t>×</a:t>
            </a:r>
            <a:r>
              <a:rPr lang="en" sz="1300" b="1">
                <a:solidFill>
                  <a:schemeClr val="dk1"/>
                </a:solidFill>
                <a:latin typeface="Frank Ruhl Libre"/>
                <a:ea typeface="Frank Ruhl Libre"/>
                <a:cs typeface="Frank Ruhl Libre"/>
                <a:sym typeface="Frank Ruhl Libre"/>
              </a:rPr>
              <a:t>Pf</a:t>
            </a:r>
            <a:r>
              <a:rPr lang="en" b="1">
                <a:solidFill>
                  <a:schemeClr val="dk1"/>
                </a:solidFill>
                <a:latin typeface="Frank Ruhl Libre"/>
                <a:ea typeface="Frank Ruhl Libre"/>
                <a:cs typeface="Frank Ruhl Libre"/>
                <a:sym typeface="Frank Ruhl Libre"/>
              </a:rPr>
              <a:t>×</a:t>
            </a:r>
            <a:r>
              <a:rPr lang="en" sz="1300" b="1">
                <a:solidFill>
                  <a:schemeClr val="dk1"/>
                </a:solidFill>
                <a:latin typeface="Frank Ruhl Libre"/>
                <a:ea typeface="Frank Ruhl Libre"/>
                <a:cs typeface="Frank Ruhl Libre"/>
                <a:sym typeface="Frank Ruhl Libre"/>
              </a:rPr>
              <a:t>Q/Q1 </a:t>
            </a:r>
            <a:r>
              <a:rPr lang="en" sz="1300" b="1">
                <a:latin typeface="Frank Ruhl Libre"/>
                <a:ea typeface="Frank Ruhl Libre"/>
                <a:cs typeface="Frank Ruhl Libre"/>
                <a:sym typeface="Frank Ruhl Libre"/>
              </a:rPr>
              <a:t>+ </a:t>
            </a:r>
            <a:r>
              <a:rPr lang="en" sz="1300" b="1">
                <a:solidFill>
                  <a:srgbClr val="FF0000"/>
                </a:solidFill>
                <a:latin typeface="Frank Ruhl Libre"/>
                <a:ea typeface="Frank Ruhl Libre"/>
                <a:cs typeface="Frank Ruhl Libre"/>
                <a:sym typeface="Frank Ruhl Libre"/>
              </a:rPr>
              <a:t>Q</a:t>
            </a:r>
            <a:r>
              <a:rPr lang="en" b="1">
                <a:solidFill>
                  <a:srgbClr val="FF0000"/>
                </a:solidFill>
                <a:latin typeface="Frank Ruhl Libre"/>
                <a:ea typeface="Frank Ruhl Libre"/>
                <a:cs typeface="Frank Ruhl Libre"/>
                <a:sym typeface="Frank Ruhl Libre"/>
              </a:rPr>
              <a:t>×</a:t>
            </a:r>
            <a:r>
              <a:rPr lang="en" sz="1300" b="1">
                <a:solidFill>
                  <a:srgbClr val="FF0000"/>
                </a:solidFill>
                <a:latin typeface="Frank Ruhl Libre"/>
                <a:ea typeface="Frank Ruhl Libre"/>
                <a:cs typeface="Frank Ruhl Libre"/>
                <a:sym typeface="Frank Ruhl Libre"/>
              </a:rPr>
              <a:t>C </a:t>
            </a:r>
            <a:r>
              <a:rPr lang="en" sz="1300" b="1">
                <a:latin typeface="Frank Ruhl Libre"/>
                <a:ea typeface="Frank Ruhl Libre"/>
                <a:cs typeface="Frank Ruhl Libre"/>
                <a:sym typeface="Frank Ruhl Libre"/>
              </a:rPr>
              <a:t>+ </a:t>
            </a:r>
            <a:r>
              <a:rPr lang="en" sz="1300" b="1">
                <a:solidFill>
                  <a:srgbClr val="0000FF"/>
                </a:solidFill>
                <a:latin typeface="Frank Ruhl Libre"/>
                <a:ea typeface="Frank Ruhl Libre"/>
                <a:cs typeface="Frank Ruhl Libre"/>
                <a:sym typeface="Frank Ruhl Libre"/>
              </a:rPr>
              <a:t>Q/Q1</a:t>
            </a:r>
            <a:r>
              <a:rPr lang="en" b="1">
                <a:solidFill>
                  <a:srgbClr val="0000FF"/>
                </a:solidFill>
                <a:latin typeface="Frank Ruhl Libre"/>
                <a:ea typeface="Frank Ruhl Libre"/>
                <a:cs typeface="Frank Ruhl Libre"/>
                <a:sym typeface="Frank Ruhl Libre"/>
              </a:rPr>
              <a:t>×</a:t>
            </a:r>
            <a:r>
              <a:rPr lang="en" sz="1300" b="1">
                <a:solidFill>
                  <a:srgbClr val="0000FF"/>
                </a:solidFill>
                <a:latin typeface="Frank Ruhl Libre"/>
                <a:ea typeface="Frank Ruhl Libre"/>
                <a:cs typeface="Frank Ruhl Libre"/>
                <a:sym typeface="Frank Ruhl Libre"/>
              </a:rPr>
              <a:t>D1/speed of trucks with 40 tons loaded</a:t>
            </a:r>
            <a:r>
              <a:rPr lang="en" b="1">
                <a:solidFill>
                  <a:srgbClr val="0000FF"/>
                </a:solidFill>
                <a:latin typeface="Frank Ruhl Libre"/>
                <a:ea typeface="Frank Ruhl Libre"/>
                <a:cs typeface="Frank Ruhl Libre"/>
                <a:sym typeface="Frank Ruhl Libre"/>
              </a:rPr>
              <a:t>×</a:t>
            </a:r>
            <a:r>
              <a:rPr lang="en" sz="1300" b="1">
                <a:solidFill>
                  <a:srgbClr val="0000FF"/>
                </a:solidFill>
                <a:latin typeface="Frank Ruhl Libre"/>
                <a:ea typeface="Frank Ruhl Libre"/>
                <a:cs typeface="Frank Ruhl Libre"/>
                <a:sym typeface="Frank Ruhl Libre"/>
              </a:rPr>
              <a:t>r</a:t>
            </a:r>
            <a:r>
              <a:rPr lang="en" sz="1300" b="1">
                <a:latin typeface="Frank Ruhl Libre"/>
                <a:ea typeface="Frank Ruhl Libre"/>
                <a:cs typeface="Frank Ruhl Libre"/>
                <a:sym typeface="Frank Ruhl Libre"/>
              </a:rPr>
              <a:t> + </a:t>
            </a:r>
            <a:endParaRPr sz="1300" b="1">
              <a:latin typeface="Frank Ruhl Libre"/>
              <a:ea typeface="Frank Ruhl Libre"/>
              <a:cs typeface="Frank Ruhl Libre"/>
              <a:sym typeface="Frank Ruhl Libre"/>
            </a:endParaRPr>
          </a:p>
          <a:p>
            <a:pPr marL="0" lvl="0" indent="0" algn="l" rtl="0">
              <a:spcBef>
                <a:spcPts val="0"/>
              </a:spcBef>
              <a:spcAft>
                <a:spcPts val="0"/>
              </a:spcAft>
              <a:buNone/>
            </a:pPr>
            <a:r>
              <a:rPr lang="en" sz="1300" b="1">
                <a:latin typeface="Frank Ruhl Libre"/>
                <a:ea typeface="Frank Ruhl Libre"/>
                <a:cs typeface="Frank Ruhl Libre"/>
                <a:sym typeface="Frank Ruhl Libre"/>
              </a:rPr>
              <a:t>    </a:t>
            </a:r>
            <a:r>
              <a:rPr lang="en" sz="1300" b="1">
                <a:solidFill>
                  <a:schemeClr val="dk1"/>
                </a:solidFill>
                <a:latin typeface="Frank Ruhl Libre"/>
                <a:ea typeface="Frank Ruhl Libre"/>
                <a:cs typeface="Frank Ruhl Libre"/>
                <a:sym typeface="Frank Ruhl Libre"/>
              </a:rPr>
              <a:t>D2/M</a:t>
            </a:r>
            <a:r>
              <a:rPr lang="en" b="1">
                <a:solidFill>
                  <a:schemeClr val="dk1"/>
                </a:solidFill>
                <a:latin typeface="Frank Ruhl Libre"/>
                <a:ea typeface="Frank Ruhl Libre"/>
                <a:cs typeface="Frank Ruhl Libre"/>
                <a:sym typeface="Frank Ruhl Libre"/>
              </a:rPr>
              <a:t>×</a:t>
            </a:r>
            <a:r>
              <a:rPr lang="en" sz="1300" b="1">
                <a:solidFill>
                  <a:schemeClr val="dk1"/>
                </a:solidFill>
                <a:latin typeface="Frank Ruhl Libre"/>
                <a:ea typeface="Frank Ruhl Libre"/>
                <a:cs typeface="Frank Ruhl Libre"/>
                <a:sym typeface="Frank Ruhl Libre"/>
              </a:rPr>
              <a:t>Pf</a:t>
            </a:r>
            <a:r>
              <a:rPr lang="en" b="1">
                <a:solidFill>
                  <a:schemeClr val="dk1"/>
                </a:solidFill>
                <a:latin typeface="Frank Ruhl Libre"/>
                <a:ea typeface="Frank Ruhl Libre"/>
                <a:cs typeface="Frank Ruhl Libre"/>
                <a:sym typeface="Frank Ruhl Libre"/>
              </a:rPr>
              <a:t>×</a:t>
            </a:r>
            <a:r>
              <a:rPr lang="en" sz="1300" b="1">
                <a:solidFill>
                  <a:schemeClr val="dk1"/>
                </a:solidFill>
                <a:latin typeface="Frank Ruhl Libre"/>
                <a:ea typeface="Frank Ruhl Libre"/>
                <a:cs typeface="Frank Ruhl Libre"/>
                <a:sym typeface="Frank Ruhl Libre"/>
              </a:rPr>
              <a:t>Q</a:t>
            </a:r>
            <a:r>
              <a:rPr lang="en" b="1">
                <a:solidFill>
                  <a:schemeClr val="dk1"/>
                </a:solidFill>
                <a:latin typeface="Frank Ruhl Libre"/>
                <a:ea typeface="Frank Ruhl Libre"/>
                <a:cs typeface="Frank Ruhl Libre"/>
                <a:sym typeface="Frank Ruhl Libre"/>
              </a:rPr>
              <a:t>×</a:t>
            </a:r>
            <a:r>
              <a:rPr lang="en" sz="1300" b="1">
                <a:solidFill>
                  <a:schemeClr val="dk1"/>
                </a:solidFill>
                <a:latin typeface="Frank Ruhl Libre"/>
                <a:ea typeface="Frank Ruhl Libre"/>
                <a:cs typeface="Frank Ruhl Libre"/>
                <a:sym typeface="Frank Ruhl Libre"/>
              </a:rPr>
              <a:t>P/Q1 </a:t>
            </a:r>
            <a:r>
              <a:rPr lang="en" sz="1300" b="1">
                <a:latin typeface="Frank Ruhl Libre"/>
                <a:ea typeface="Frank Ruhl Libre"/>
                <a:cs typeface="Frank Ruhl Libre"/>
                <a:sym typeface="Frank Ruhl Libre"/>
              </a:rPr>
              <a:t>+ </a:t>
            </a:r>
            <a:r>
              <a:rPr lang="en" sz="1300" b="1">
                <a:solidFill>
                  <a:srgbClr val="FF0000"/>
                </a:solidFill>
                <a:latin typeface="Frank Ruhl Libre"/>
                <a:ea typeface="Frank Ruhl Libre"/>
                <a:cs typeface="Frank Ruhl Libre"/>
                <a:sym typeface="Frank Ruhl Libre"/>
              </a:rPr>
              <a:t>Q</a:t>
            </a:r>
            <a:r>
              <a:rPr lang="en" b="1">
                <a:solidFill>
                  <a:srgbClr val="FF0000"/>
                </a:solidFill>
                <a:latin typeface="Frank Ruhl Libre"/>
                <a:ea typeface="Frank Ruhl Libre"/>
                <a:cs typeface="Frank Ruhl Libre"/>
                <a:sym typeface="Frank Ruhl Libre"/>
              </a:rPr>
              <a:t>×</a:t>
            </a:r>
            <a:r>
              <a:rPr lang="en" sz="1300" b="1">
                <a:solidFill>
                  <a:srgbClr val="FF0000"/>
                </a:solidFill>
                <a:latin typeface="Frank Ruhl Libre"/>
                <a:ea typeface="Frank Ruhl Libre"/>
                <a:cs typeface="Frank Ruhl Libre"/>
                <a:sym typeface="Frank Ruhl Libre"/>
              </a:rPr>
              <a:t>P</a:t>
            </a:r>
            <a:r>
              <a:rPr lang="en" b="1">
                <a:solidFill>
                  <a:srgbClr val="FF0000"/>
                </a:solidFill>
                <a:latin typeface="Frank Ruhl Libre"/>
                <a:ea typeface="Frank Ruhl Libre"/>
                <a:cs typeface="Frank Ruhl Libre"/>
                <a:sym typeface="Frank Ruhl Libre"/>
              </a:rPr>
              <a:t>×</a:t>
            </a:r>
            <a:r>
              <a:rPr lang="en" sz="1300" b="1">
                <a:solidFill>
                  <a:srgbClr val="FF0000"/>
                </a:solidFill>
                <a:latin typeface="Frank Ruhl Libre"/>
                <a:ea typeface="Frank Ruhl Libre"/>
                <a:cs typeface="Frank Ruhl Libre"/>
                <a:sym typeface="Frank Ruhl Libre"/>
              </a:rPr>
              <a:t>C </a:t>
            </a:r>
            <a:r>
              <a:rPr lang="en" sz="1300" b="1">
                <a:latin typeface="Frank Ruhl Libre"/>
                <a:ea typeface="Frank Ruhl Libre"/>
                <a:cs typeface="Frank Ruhl Libre"/>
                <a:sym typeface="Frank Ruhl Libre"/>
              </a:rPr>
              <a:t>+ </a:t>
            </a:r>
            <a:r>
              <a:rPr lang="en" sz="1300" b="1">
                <a:solidFill>
                  <a:srgbClr val="0000FF"/>
                </a:solidFill>
                <a:latin typeface="Frank Ruhl Libre"/>
                <a:ea typeface="Frank Ruhl Libre"/>
                <a:cs typeface="Frank Ruhl Libre"/>
                <a:sym typeface="Frank Ruhl Libre"/>
              </a:rPr>
              <a:t>Q</a:t>
            </a:r>
            <a:r>
              <a:rPr lang="en" b="1">
                <a:solidFill>
                  <a:srgbClr val="0000FF"/>
                </a:solidFill>
                <a:latin typeface="Frank Ruhl Libre"/>
                <a:ea typeface="Frank Ruhl Libre"/>
                <a:cs typeface="Frank Ruhl Libre"/>
                <a:sym typeface="Frank Ruhl Libre"/>
              </a:rPr>
              <a:t>×</a:t>
            </a:r>
            <a:r>
              <a:rPr lang="en" sz="1300" b="1">
                <a:solidFill>
                  <a:srgbClr val="0000FF"/>
                </a:solidFill>
                <a:latin typeface="Frank Ruhl Libre"/>
                <a:ea typeface="Frank Ruhl Libre"/>
                <a:cs typeface="Frank Ruhl Libre"/>
                <a:sym typeface="Frank Ruhl Libre"/>
              </a:rPr>
              <a:t>P/Q1</a:t>
            </a:r>
            <a:r>
              <a:rPr lang="en" b="1">
                <a:solidFill>
                  <a:srgbClr val="0000FF"/>
                </a:solidFill>
                <a:latin typeface="Frank Ruhl Libre"/>
                <a:ea typeface="Frank Ruhl Libre"/>
                <a:cs typeface="Frank Ruhl Libre"/>
                <a:sym typeface="Frank Ruhl Libre"/>
              </a:rPr>
              <a:t>×</a:t>
            </a:r>
            <a:r>
              <a:rPr lang="en" sz="1300" b="1">
                <a:solidFill>
                  <a:srgbClr val="0000FF"/>
                </a:solidFill>
                <a:latin typeface="Frank Ruhl Libre"/>
                <a:ea typeface="Frank Ruhl Libre"/>
                <a:cs typeface="Frank Ruhl Libre"/>
                <a:sym typeface="Frank Ruhl Libre"/>
              </a:rPr>
              <a:t>D1/speed of trucks with 40 tons loaded</a:t>
            </a:r>
            <a:r>
              <a:rPr lang="en" b="1">
                <a:solidFill>
                  <a:srgbClr val="0000FF"/>
                </a:solidFill>
                <a:latin typeface="Frank Ruhl Libre"/>
                <a:ea typeface="Frank Ruhl Libre"/>
                <a:cs typeface="Frank Ruhl Libre"/>
                <a:sym typeface="Frank Ruhl Libre"/>
              </a:rPr>
              <a:t>×</a:t>
            </a:r>
            <a:r>
              <a:rPr lang="en" sz="1300" b="1">
                <a:solidFill>
                  <a:srgbClr val="0000FF"/>
                </a:solidFill>
                <a:latin typeface="Frank Ruhl Libre"/>
                <a:ea typeface="Frank Ruhl Libre"/>
                <a:cs typeface="Frank Ruhl Libre"/>
                <a:sym typeface="Frank Ruhl Libre"/>
              </a:rPr>
              <a:t>r</a:t>
            </a:r>
            <a:endParaRPr sz="1300" b="1">
              <a:solidFill>
                <a:srgbClr val="0000FF"/>
              </a:solidFill>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D1: distance between Jamaica Hospital to Wash Tech(mile)                         Q1: maximum load capacity per truck (Ton)</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D2: distance between Wash Tech to batch plant(mile)    	                           C: unit tipping and disposal cost ($/ton)</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M: unit mileage per gallon (mile/gallon)     					    P: percent of sand got from soil(60%)</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Pf: unit price of fuel ($/gallon)                   			                           r: truck rent per hour ($/hour)      </a:t>
            </a: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a:latin typeface="Frank Ruhl Libre"/>
                <a:ea typeface="Frank Ruhl Libre"/>
                <a:cs typeface="Frank Ruhl Libre"/>
                <a:sym typeface="Frank Ruhl Libre"/>
              </a:rPr>
              <a:t>Q: amount of construction and demolition waste (CDW) material (Ton) </a:t>
            </a: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p:txBody>
      </p:sp>
      <p:grpSp>
        <p:nvGrpSpPr>
          <p:cNvPr id="168" name="Google Shape;168;p26"/>
          <p:cNvGrpSpPr/>
          <p:nvPr/>
        </p:nvGrpSpPr>
        <p:grpSpPr>
          <a:xfrm>
            <a:off x="667888" y="1610000"/>
            <a:ext cx="7884425" cy="567600"/>
            <a:chOff x="-127000" y="299275"/>
            <a:chExt cx="7884425" cy="567600"/>
          </a:xfrm>
        </p:grpSpPr>
        <p:sp>
          <p:nvSpPr>
            <p:cNvPr id="169" name="Google Shape;169;p26"/>
            <p:cNvSpPr/>
            <p:nvPr/>
          </p:nvSpPr>
          <p:spPr>
            <a:xfrm>
              <a:off x="-127000" y="299275"/>
              <a:ext cx="1610100" cy="56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Jamaica Hospital</a:t>
              </a:r>
              <a:endParaRPr b="1"/>
            </a:p>
          </p:txBody>
        </p:sp>
        <p:sp>
          <p:nvSpPr>
            <p:cNvPr id="170" name="Google Shape;170;p26"/>
            <p:cNvSpPr/>
            <p:nvPr/>
          </p:nvSpPr>
          <p:spPr>
            <a:xfrm>
              <a:off x="2972075" y="299275"/>
              <a:ext cx="1610100" cy="56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Wash Tech</a:t>
              </a:r>
              <a:endParaRPr b="1"/>
            </a:p>
          </p:txBody>
        </p:sp>
        <p:sp>
          <p:nvSpPr>
            <p:cNvPr id="171" name="Google Shape;171;p26"/>
            <p:cNvSpPr/>
            <p:nvPr/>
          </p:nvSpPr>
          <p:spPr>
            <a:xfrm>
              <a:off x="6147325" y="299275"/>
              <a:ext cx="1610100" cy="56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Batch plant</a:t>
              </a:r>
              <a:endParaRPr b="1"/>
            </a:p>
          </p:txBody>
        </p:sp>
        <p:sp>
          <p:nvSpPr>
            <p:cNvPr id="172" name="Google Shape;172;p26"/>
            <p:cNvSpPr/>
            <p:nvPr/>
          </p:nvSpPr>
          <p:spPr>
            <a:xfrm>
              <a:off x="1865350" y="402025"/>
              <a:ext cx="724500" cy="362100"/>
            </a:xfrm>
            <a:prstGeom prst="rightArrow">
              <a:avLst>
                <a:gd name="adj1" fmla="val 50000"/>
                <a:gd name="adj2" fmla="val 50000"/>
              </a:avLst>
            </a:prstGeom>
            <a:solidFill>
              <a:srgbClr val="FFFFFF"/>
            </a:solidFill>
            <a:ln w="9525" cap="flat" cmpd="sng">
              <a:solidFill>
                <a:srgbClr val="6EA0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3" name="Google Shape;173;p26"/>
            <p:cNvSpPr/>
            <p:nvPr/>
          </p:nvSpPr>
          <p:spPr>
            <a:xfrm>
              <a:off x="5002513" y="402025"/>
              <a:ext cx="724500" cy="362100"/>
            </a:xfrm>
            <a:prstGeom prst="rightArrow">
              <a:avLst>
                <a:gd name="adj1" fmla="val 50000"/>
                <a:gd name="adj2" fmla="val 50000"/>
              </a:avLst>
            </a:prstGeom>
            <a:solidFill>
              <a:srgbClr val="FFFFFF"/>
            </a:solidFill>
            <a:ln w="9525" cap="flat" cmpd="sng">
              <a:solidFill>
                <a:srgbClr val="6EA0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74" name="Google Shape;174;p26"/>
          <p:cNvSpPr txBox="1"/>
          <p:nvPr/>
        </p:nvSpPr>
        <p:spPr>
          <a:xfrm>
            <a:off x="5356375" y="1190500"/>
            <a:ext cx="1682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Frank Ruhl Libre"/>
                <a:ea typeface="Frank Ruhl Libre"/>
                <a:cs typeface="Frank Ruhl Libre"/>
                <a:sym typeface="Frank Ruhl Libre"/>
              </a:rPr>
              <a:t>60% of sand got from soil is needed</a:t>
            </a:r>
            <a:endParaRPr sz="1200">
              <a:latin typeface="Frank Ruhl Libre"/>
              <a:ea typeface="Frank Ruhl Libre"/>
              <a:cs typeface="Frank Ruhl Libre"/>
              <a:sym typeface="Frank Ruhl Libr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p:nvPr/>
        </p:nvSpPr>
        <p:spPr>
          <a:xfrm>
            <a:off x="343900" y="950475"/>
            <a:ext cx="43206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Frank Ruhl Libre"/>
                <a:ea typeface="Frank Ruhl Libre"/>
                <a:cs typeface="Frank Ruhl Libre"/>
                <a:sym typeface="Frank Ruhl Libre"/>
              </a:rPr>
              <a:t>Total GHG emission:</a:t>
            </a:r>
            <a:endParaRPr sz="1600" b="1">
              <a:latin typeface="Frank Ruhl Libre"/>
              <a:ea typeface="Frank Ruhl Libre"/>
              <a:cs typeface="Frank Ruhl Libre"/>
              <a:sym typeface="Frank Ruhl Libre"/>
            </a:endParaRPr>
          </a:p>
          <a:p>
            <a:pPr marL="0" lvl="0" indent="0" algn="l" rtl="0">
              <a:spcBef>
                <a:spcPts val="0"/>
              </a:spcBef>
              <a:spcAft>
                <a:spcPts val="0"/>
              </a:spcAft>
              <a:buNone/>
            </a:pPr>
            <a:endParaRPr sz="1200">
              <a:latin typeface="Frank Ruhl Libre"/>
              <a:ea typeface="Frank Ruhl Libre"/>
              <a:cs typeface="Frank Ruhl Libre"/>
              <a:sym typeface="Frank Ruhl Libre"/>
            </a:endParaRPr>
          </a:p>
          <a:p>
            <a:pPr marL="0" lvl="0" indent="0" algn="l" rtl="0">
              <a:spcBef>
                <a:spcPts val="0"/>
              </a:spcBef>
              <a:spcAft>
                <a:spcPts val="0"/>
              </a:spcAft>
              <a:buNone/>
            </a:pPr>
            <a:r>
              <a:rPr lang="en" sz="1200">
                <a:latin typeface="Frank Ruhl Libre"/>
                <a:ea typeface="Frank Ruhl Libre"/>
                <a:cs typeface="Frank Ruhl Libre"/>
                <a:sym typeface="Frank Ruhl Libre"/>
              </a:rPr>
              <a:t> </a:t>
            </a:r>
            <a:r>
              <a:rPr lang="en" sz="2000" b="1">
                <a:latin typeface="Frank Ruhl Libre"/>
                <a:ea typeface="Frank Ruhl Libre"/>
                <a:cs typeface="Frank Ruhl Libre"/>
                <a:sym typeface="Frank Ruhl Libre"/>
              </a:rPr>
              <a:t>T=(Q/Q1)×(D/M)×E</a:t>
            </a:r>
            <a:endParaRPr sz="1200">
              <a:latin typeface="Frank Ruhl Libre"/>
              <a:ea typeface="Frank Ruhl Libre"/>
              <a:cs typeface="Frank Ruhl Libre"/>
              <a:sym typeface="Frank Ruhl Libre"/>
            </a:endParaRPr>
          </a:p>
          <a:p>
            <a:pPr marL="0" lvl="0" indent="0" algn="l" rtl="0">
              <a:lnSpc>
                <a:spcPct val="150000"/>
              </a:lnSpc>
              <a:spcBef>
                <a:spcPts val="0"/>
              </a:spcBef>
              <a:spcAft>
                <a:spcPts val="0"/>
              </a:spcAft>
              <a:buNone/>
            </a:pPr>
            <a:endParaRPr sz="1200">
              <a:latin typeface="Frank Ruhl Libre"/>
              <a:ea typeface="Frank Ruhl Libre"/>
              <a:cs typeface="Frank Ruhl Libre"/>
              <a:sym typeface="Frank Ruhl Libre"/>
            </a:endParaRPr>
          </a:p>
          <a:p>
            <a:pPr marL="0" lvl="0" indent="0" algn="l" rtl="0">
              <a:lnSpc>
                <a:spcPct val="150000"/>
              </a:lnSpc>
              <a:spcBef>
                <a:spcPts val="0"/>
              </a:spcBef>
              <a:spcAft>
                <a:spcPts val="0"/>
              </a:spcAft>
              <a:buNone/>
            </a:pPr>
            <a:r>
              <a:rPr lang="en" sz="1200">
                <a:latin typeface="Frank Ruhl Libre"/>
                <a:ea typeface="Frank Ruhl Libre"/>
                <a:cs typeface="Frank Ruhl Libre"/>
                <a:sym typeface="Frank Ruhl Libre"/>
              </a:rPr>
              <a:t>D: Total Distance in the Process (Miles)</a:t>
            </a:r>
            <a:endParaRPr sz="1200">
              <a:latin typeface="Frank Ruhl Libre"/>
              <a:ea typeface="Frank Ruhl Libre"/>
              <a:cs typeface="Frank Ruhl Libre"/>
              <a:sym typeface="Frank Ruhl Libre"/>
            </a:endParaRPr>
          </a:p>
          <a:p>
            <a:pPr marL="0" lvl="0" indent="0" algn="l" rtl="0">
              <a:lnSpc>
                <a:spcPct val="150000"/>
              </a:lnSpc>
              <a:spcBef>
                <a:spcPts val="0"/>
              </a:spcBef>
              <a:spcAft>
                <a:spcPts val="0"/>
              </a:spcAft>
              <a:buNone/>
            </a:pPr>
            <a:r>
              <a:rPr lang="en" sz="1200">
                <a:latin typeface="Frank Ruhl Libre"/>
                <a:ea typeface="Frank Ruhl Libre"/>
                <a:cs typeface="Frank Ruhl Libre"/>
                <a:sym typeface="Frank Ruhl Libre"/>
              </a:rPr>
              <a:t>Q: Amount of CDW(</a:t>
            </a:r>
            <a:r>
              <a:rPr lang="en" sz="1200">
                <a:solidFill>
                  <a:srgbClr val="4D5156"/>
                </a:solidFill>
                <a:highlight>
                  <a:srgbClr val="FFFFFF"/>
                </a:highlight>
                <a:latin typeface="Frank Ruhl Libre"/>
                <a:ea typeface="Frank Ruhl Libre"/>
                <a:cs typeface="Frank Ruhl Libre"/>
                <a:sym typeface="Frank Ruhl Libre"/>
              </a:rPr>
              <a:t>Construction and Demolition waste Material </a:t>
            </a:r>
            <a:r>
              <a:rPr lang="en" sz="1200">
                <a:latin typeface="Frank Ruhl Libre"/>
                <a:ea typeface="Frank Ruhl Libre"/>
                <a:cs typeface="Frank Ruhl Libre"/>
                <a:sym typeface="Frank Ruhl Libre"/>
              </a:rPr>
              <a:t>) (Tons)</a:t>
            </a:r>
            <a:endParaRPr sz="1200">
              <a:latin typeface="Frank Ruhl Libre"/>
              <a:ea typeface="Frank Ruhl Libre"/>
              <a:cs typeface="Frank Ruhl Libre"/>
              <a:sym typeface="Frank Ruhl Libre"/>
            </a:endParaRPr>
          </a:p>
          <a:p>
            <a:pPr marL="0" lvl="0" indent="0" algn="l" rtl="0">
              <a:lnSpc>
                <a:spcPct val="150000"/>
              </a:lnSpc>
              <a:spcBef>
                <a:spcPts val="0"/>
              </a:spcBef>
              <a:spcAft>
                <a:spcPts val="0"/>
              </a:spcAft>
              <a:buNone/>
            </a:pPr>
            <a:r>
              <a:rPr lang="en" sz="1200">
                <a:highlight>
                  <a:srgbClr val="FFFFFF"/>
                </a:highlight>
                <a:latin typeface="Frank Ruhl Libre"/>
                <a:ea typeface="Frank Ruhl Libre"/>
                <a:cs typeface="Frank Ruhl Libre"/>
                <a:sym typeface="Frank Ruhl Libre"/>
              </a:rPr>
              <a:t>Q1: Amount of Material allowed in a Truck (Tons)</a:t>
            </a:r>
            <a:endParaRPr sz="1200">
              <a:highlight>
                <a:srgbClr val="FFFFFF"/>
              </a:highlight>
              <a:latin typeface="Frank Ruhl Libre"/>
              <a:ea typeface="Frank Ruhl Libre"/>
              <a:cs typeface="Frank Ruhl Libre"/>
              <a:sym typeface="Frank Ruhl Libre"/>
            </a:endParaRPr>
          </a:p>
          <a:p>
            <a:pPr marL="0" lvl="0" indent="0" algn="l" rtl="0">
              <a:lnSpc>
                <a:spcPct val="150000"/>
              </a:lnSpc>
              <a:spcBef>
                <a:spcPts val="0"/>
              </a:spcBef>
              <a:spcAft>
                <a:spcPts val="0"/>
              </a:spcAft>
              <a:buNone/>
            </a:pPr>
            <a:r>
              <a:rPr lang="en" sz="1200">
                <a:highlight>
                  <a:srgbClr val="FFFFFF"/>
                </a:highlight>
                <a:latin typeface="Frank Ruhl Libre"/>
                <a:ea typeface="Frank Ruhl Libre"/>
                <a:cs typeface="Frank Ruhl Libre"/>
                <a:sym typeface="Frank Ruhl Libre"/>
              </a:rPr>
              <a:t>M: Truck Mileage (Miles/Gallon)</a:t>
            </a:r>
            <a:endParaRPr sz="1200">
              <a:highlight>
                <a:srgbClr val="FFFFFF"/>
              </a:highlight>
              <a:latin typeface="Frank Ruhl Libre"/>
              <a:ea typeface="Frank Ruhl Libre"/>
              <a:cs typeface="Frank Ruhl Libre"/>
              <a:sym typeface="Frank Ruhl Libre"/>
            </a:endParaRPr>
          </a:p>
          <a:p>
            <a:pPr marL="0" lvl="0" indent="0" algn="l" rtl="0">
              <a:lnSpc>
                <a:spcPct val="150000"/>
              </a:lnSpc>
              <a:spcBef>
                <a:spcPts val="0"/>
              </a:spcBef>
              <a:spcAft>
                <a:spcPts val="0"/>
              </a:spcAft>
              <a:buNone/>
            </a:pPr>
            <a:r>
              <a:rPr lang="en" sz="1200">
                <a:highlight>
                  <a:srgbClr val="FFFFFF"/>
                </a:highlight>
                <a:latin typeface="Frank Ruhl Libre"/>
                <a:ea typeface="Frank Ruhl Libre"/>
                <a:cs typeface="Frank Ruhl Libre"/>
                <a:sym typeface="Frank Ruhl Libre"/>
              </a:rPr>
              <a:t>E: CO2 emission (Kg/Gallon)</a:t>
            </a:r>
            <a:endParaRPr sz="1200">
              <a:highlight>
                <a:srgbClr val="FFFFFF"/>
              </a:highlight>
              <a:latin typeface="Frank Ruhl Libre"/>
              <a:ea typeface="Frank Ruhl Libre"/>
              <a:cs typeface="Frank Ruhl Libre"/>
              <a:sym typeface="Frank Ruhl Libre"/>
            </a:endParaRPr>
          </a:p>
          <a:p>
            <a:pPr marL="0" lvl="0" indent="0" algn="l" rtl="0">
              <a:lnSpc>
                <a:spcPct val="150000"/>
              </a:lnSpc>
              <a:spcBef>
                <a:spcPts val="0"/>
              </a:spcBef>
              <a:spcAft>
                <a:spcPts val="0"/>
              </a:spcAft>
              <a:buNone/>
            </a:pPr>
            <a:endParaRPr sz="1200">
              <a:highlight>
                <a:srgbClr val="FFFFFF"/>
              </a:highlight>
              <a:latin typeface="Frank Ruhl Libre"/>
              <a:ea typeface="Frank Ruhl Libre"/>
              <a:cs typeface="Frank Ruhl Libre"/>
              <a:sym typeface="Frank Ruhl Libre"/>
            </a:endParaRPr>
          </a:p>
          <a:p>
            <a:pPr marL="0" lvl="0" indent="0" algn="l" rtl="0">
              <a:lnSpc>
                <a:spcPct val="150000"/>
              </a:lnSpc>
              <a:spcBef>
                <a:spcPts val="0"/>
              </a:spcBef>
              <a:spcAft>
                <a:spcPts val="0"/>
              </a:spcAft>
              <a:buNone/>
            </a:pPr>
            <a:r>
              <a:rPr lang="en" sz="1200" b="1">
                <a:highlight>
                  <a:srgbClr val="FFFFFF"/>
                </a:highlight>
                <a:latin typeface="Frank Ruhl Libre"/>
                <a:ea typeface="Frank Ruhl Libre"/>
                <a:cs typeface="Frank Ruhl Libre"/>
                <a:sym typeface="Frank Ruhl Libre"/>
              </a:rPr>
              <a:t>Total GHG emission/Ton: T/Q</a:t>
            </a:r>
            <a:endParaRPr sz="1200" b="1">
              <a:highlight>
                <a:srgbClr val="FFFFFF"/>
              </a:highlight>
              <a:latin typeface="Frank Ruhl Libre"/>
              <a:ea typeface="Frank Ruhl Libre"/>
              <a:cs typeface="Frank Ruhl Libre"/>
              <a:sym typeface="Frank Ruhl Libre"/>
            </a:endParaRPr>
          </a:p>
          <a:p>
            <a:pPr marL="0" lvl="0" indent="0" algn="l" rtl="0">
              <a:lnSpc>
                <a:spcPct val="150000"/>
              </a:lnSpc>
              <a:spcBef>
                <a:spcPts val="0"/>
              </a:spcBef>
              <a:spcAft>
                <a:spcPts val="0"/>
              </a:spcAft>
              <a:buNone/>
            </a:pPr>
            <a:endParaRPr sz="1200">
              <a:latin typeface="Frank Ruhl Libre"/>
              <a:ea typeface="Frank Ruhl Libre"/>
              <a:cs typeface="Frank Ruhl Libre"/>
              <a:sym typeface="Frank Ruhl Libre"/>
            </a:endParaRPr>
          </a:p>
          <a:p>
            <a:pPr marL="0" lvl="0" indent="0" algn="l" rtl="0">
              <a:spcBef>
                <a:spcPts val="0"/>
              </a:spcBef>
              <a:spcAft>
                <a:spcPts val="0"/>
              </a:spcAft>
              <a:buNone/>
            </a:pPr>
            <a:endParaRPr>
              <a:latin typeface="Frank Ruhl Libre"/>
              <a:ea typeface="Frank Ruhl Libre"/>
              <a:cs typeface="Frank Ruhl Libre"/>
              <a:sym typeface="Frank Ruhl Libre"/>
            </a:endParaRPr>
          </a:p>
        </p:txBody>
      </p:sp>
      <p:sp>
        <p:nvSpPr>
          <p:cNvPr id="180" name="Google Shape;180;p27"/>
          <p:cNvSpPr txBox="1"/>
          <p:nvPr/>
        </p:nvSpPr>
        <p:spPr>
          <a:xfrm>
            <a:off x="5001450" y="1113925"/>
            <a:ext cx="351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Frank Ruhl Libre"/>
              <a:ea typeface="Frank Ruhl Libre"/>
              <a:cs typeface="Frank Ruhl Libre"/>
              <a:sym typeface="Frank Ruhl Libre"/>
            </a:endParaRPr>
          </a:p>
        </p:txBody>
      </p:sp>
      <p:sp>
        <p:nvSpPr>
          <p:cNvPr id="181" name="Google Shape;181;p27"/>
          <p:cNvSpPr txBox="1"/>
          <p:nvPr/>
        </p:nvSpPr>
        <p:spPr>
          <a:xfrm>
            <a:off x="4664550" y="950475"/>
            <a:ext cx="41874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Frank Ruhl Libre"/>
                <a:ea typeface="Frank Ruhl Libre"/>
                <a:cs typeface="Frank Ruhl Libre"/>
                <a:sym typeface="Frank Ruhl Libre"/>
              </a:rPr>
              <a:t>The equation T=(Q/Q1)*(D/M)*E represents the total greenhouse gas (GHG) emissions generated during the transportation of construction and demolition waste (CDW) material. </a:t>
            </a:r>
            <a:endParaRPr sz="1300" b="1">
              <a:latin typeface="Frank Ruhl Libre"/>
              <a:ea typeface="Frank Ruhl Libre"/>
              <a:cs typeface="Frank Ruhl Libre"/>
              <a:sym typeface="Frank Ruhl Libre"/>
            </a:endParaRPr>
          </a:p>
          <a:p>
            <a:pPr marL="0" lvl="0" indent="0" algn="l" rtl="0">
              <a:spcBef>
                <a:spcPts val="0"/>
              </a:spcBef>
              <a:spcAft>
                <a:spcPts val="0"/>
              </a:spcAft>
              <a:buNone/>
            </a:pPr>
            <a:endParaRPr sz="1300" b="1">
              <a:latin typeface="Frank Ruhl Libre"/>
              <a:ea typeface="Frank Ruhl Libre"/>
              <a:cs typeface="Frank Ruhl Libre"/>
              <a:sym typeface="Frank Ruhl Libre"/>
            </a:endParaRPr>
          </a:p>
          <a:p>
            <a:pPr marL="0" lvl="0" indent="0" algn="l" rtl="0">
              <a:spcBef>
                <a:spcPts val="0"/>
              </a:spcBef>
              <a:spcAft>
                <a:spcPts val="0"/>
              </a:spcAft>
              <a:buNone/>
            </a:pPr>
            <a:r>
              <a:rPr lang="en" sz="1300" b="1">
                <a:latin typeface="Frank Ruhl Libre"/>
                <a:ea typeface="Frank Ruhl Libre"/>
                <a:cs typeface="Frank Ruhl Libre"/>
                <a:sym typeface="Frank Ruhl Libre"/>
              </a:rPr>
              <a:t>Q/Q1:</a:t>
            </a:r>
            <a:r>
              <a:rPr lang="en" sz="1300">
                <a:latin typeface="Frank Ruhl Libre"/>
                <a:ea typeface="Frank Ruhl Libre"/>
                <a:cs typeface="Frank Ruhl Libre"/>
                <a:sym typeface="Frank Ruhl Libre"/>
              </a:rPr>
              <a:t> (Q/Q1) represents the number of trucks needed to transport all the CDW material. This ratio tells us how many trips the truck(s) will need to make to transport all of the material.</a:t>
            </a: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b="1">
                <a:latin typeface="Frank Ruhl Libre"/>
                <a:ea typeface="Frank Ruhl Libre"/>
                <a:cs typeface="Frank Ruhl Libre"/>
                <a:sym typeface="Frank Ruhl Libre"/>
              </a:rPr>
              <a:t>D/M:</a:t>
            </a:r>
            <a:r>
              <a:rPr lang="en" sz="1300">
                <a:latin typeface="Frank Ruhl Libre"/>
                <a:ea typeface="Frank Ruhl Libre"/>
                <a:cs typeface="Frank Ruhl Libre"/>
                <a:sym typeface="Frank Ruhl Libre"/>
              </a:rPr>
              <a:t> (D/M) represents the amount of fuel consumed by the truck(s) during the transportation process, as it is proportional to the distance traveled and inversely proportional to the truck's mileage.</a:t>
            </a:r>
            <a:endParaRPr sz="1300">
              <a:latin typeface="Frank Ruhl Libre"/>
              <a:ea typeface="Frank Ruhl Libre"/>
              <a:cs typeface="Frank Ruhl Libre"/>
              <a:sym typeface="Frank Ruhl Libre"/>
            </a:endParaRPr>
          </a:p>
          <a:p>
            <a:pPr marL="0" lvl="0" indent="0" algn="l" rtl="0">
              <a:spcBef>
                <a:spcPts val="0"/>
              </a:spcBef>
              <a:spcAft>
                <a:spcPts val="0"/>
              </a:spcAft>
              <a:buNone/>
            </a:pPr>
            <a:endParaRPr sz="1300">
              <a:latin typeface="Frank Ruhl Libre"/>
              <a:ea typeface="Frank Ruhl Libre"/>
              <a:cs typeface="Frank Ruhl Libre"/>
              <a:sym typeface="Frank Ruhl Libre"/>
            </a:endParaRPr>
          </a:p>
          <a:p>
            <a:pPr marL="0" lvl="0" indent="0" algn="l" rtl="0">
              <a:spcBef>
                <a:spcPts val="0"/>
              </a:spcBef>
              <a:spcAft>
                <a:spcPts val="0"/>
              </a:spcAft>
              <a:buNone/>
            </a:pPr>
            <a:r>
              <a:rPr lang="en" sz="1300" b="1">
                <a:latin typeface="Frank Ruhl Libre"/>
                <a:ea typeface="Frank Ruhl Libre"/>
                <a:cs typeface="Frank Ruhl Libre"/>
                <a:sym typeface="Frank Ruhl Libre"/>
              </a:rPr>
              <a:t>E:</a:t>
            </a:r>
            <a:r>
              <a:rPr lang="en" sz="1300">
                <a:latin typeface="Frank Ruhl Libre"/>
                <a:ea typeface="Frank Ruhl Libre"/>
                <a:cs typeface="Frank Ruhl Libre"/>
                <a:sym typeface="Frank Ruhl Libre"/>
              </a:rPr>
              <a:t> E represents for the CO2 emissions per mile produced by the truck.</a:t>
            </a:r>
            <a:endParaRPr sz="1300">
              <a:latin typeface="Frank Ruhl Libre"/>
              <a:ea typeface="Frank Ruhl Libre"/>
              <a:cs typeface="Frank Ruhl Libre"/>
              <a:sym typeface="Frank Ruhl Libre"/>
            </a:endParaRPr>
          </a:p>
        </p:txBody>
      </p:sp>
      <p:sp>
        <p:nvSpPr>
          <p:cNvPr id="182" name="Google Shape;182;p27"/>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Greenhouse Gas Emission of Standard Process</a:t>
            </a:r>
            <a:endParaRPr sz="2500">
              <a:solidFill>
                <a:schemeClr val="dk1"/>
              </a:solidFill>
            </a:endParaRPr>
          </a:p>
          <a:p>
            <a:pPr marL="0" lvl="0" indent="0" algn="l" rtl="0">
              <a:spcBef>
                <a:spcPts val="0"/>
              </a:spcBef>
              <a:spcAft>
                <a:spcPts val="0"/>
              </a:spcAft>
              <a:buNone/>
            </a:pP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p:nvPr/>
        </p:nvSpPr>
        <p:spPr>
          <a:xfrm>
            <a:off x="228925" y="885100"/>
            <a:ext cx="4032600" cy="3554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b="1">
                <a:solidFill>
                  <a:schemeClr val="dk2"/>
                </a:solidFill>
                <a:highlight>
                  <a:schemeClr val="lt1"/>
                </a:highlight>
                <a:latin typeface="Frank Ruhl Libre"/>
                <a:ea typeface="Frank Ruhl Libre"/>
                <a:cs typeface="Frank Ruhl Libre"/>
                <a:sym typeface="Frank Ruhl Libre"/>
              </a:rPr>
              <a:t>Total GHG Emission:</a:t>
            </a:r>
            <a:endParaRPr b="1">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15000"/>
              </a:lnSpc>
              <a:spcBef>
                <a:spcPts val="0"/>
              </a:spcBef>
              <a:spcAft>
                <a:spcPts val="0"/>
              </a:spcAft>
              <a:buNone/>
            </a:pP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15000"/>
              </a:lnSpc>
              <a:spcBef>
                <a:spcPts val="0"/>
              </a:spcBef>
              <a:spcAft>
                <a:spcPts val="0"/>
              </a:spcAft>
              <a:buNone/>
            </a:pPr>
            <a:r>
              <a:rPr lang="en" sz="1200" b="1">
                <a:solidFill>
                  <a:schemeClr val="dk2"/>
                </a:solidFill>
                <a:highlight>
                  <a:schemeClr val="lt1"/>
                </a:highlight>
                <a:latin typeface="Frank Ruhl Libre"/>
                <a:ea typeface="Frank Ruhl Libre"/>
                <a:cs typeface="Frank Ruhl Libre"/>
                <a:sym typeface="Frank Ruhl Libre"/>
              </a:rPr>
              <a:t>T=(</a:t>
            </a:r>
            <a:r>
              <a:rPr lang="en" sz="1200" b="1">
                <a:solidFill>
                  <a:srgbClr val="1155CC"/>
                </a:solidFill>
                <a:highlight>
                  <a:schemeClr val="lt1"/>
                </a:highlight>
                <a:latin typeface="Frank Ruhl Libre"/>
                <a:ea typeface="Frank Ruhl Libre"/>
                <a:cs typeface="Frank Ruhl Libre"/>
                <a:sym typeface="Frank Ruhl Libre"/>
              </a:rPr>
              <a:t>Gas consumption from JH to Wash Tech </a:t>
            </a:r>
            <a:r>
              <a:rPr lang="en" sz="1200" b="1">
                <a:solidFill>
                  <a:schemeClr val="dk2"/>
                </a:solidFill>
                <a:highlight>
                  <a:schemeClr val="lt1"/>
                </a:highlight>
                <a:latin typeface="Frank Ruhl Libre"/>
                <a:ea typeface="Frank Ruhl Libre"/>
                <a:cs typeface="Frank Ruhl Libre"/>
                <a:sym typeface="Frank Ruhl Libre"/>
              </a:rPr>
              <a:t>+ </a:t>
            </a:r>
            <a:r>
              <a:rPr lang="en" sz="1200" b="1">
                <a:solidFill>
                  <a:srgbClr val="FF0000"/>
                </a:solidFill>
                <a:highlight>
                  <a:schemeClr val="lt1"/>
                </a:highlight>
                <a:latin typeface="Frank Ruhl Libre"/>
                <a:ea typeface="Frank Ruhl Libre"/>
                <a:cs typeface="Frank Ruhl Libre"/>
                <a:sym typeface="Frank Ruhl Libre"/>
              </a:rPr>
              <a:t>Gas consumption from Wash Tech to Rock Plan</a:t>
            </a:r>
            <a:r>
              <a:rPr lang="en" sz="1200" b="1">
                <a:solidFill>
                  <a:schemeClr val="dk2"/>
                </a:solidFill>
                <a:highlight>
                  <a:schemeClr val="lt1"/>
                </a:highlight>
                <a:latin typeface="Frank Ruhl Libre"/>
                <a:ea typeface="Frank Ruhl Libre"/>
                <a:cs typeface="Frank Ruhl Libre"/>
                <a:sym typeface="Frank Ruhl Libre"/>
              </a:rPr>
              <a:t>)</a:t>
            </a:r>
            <a:r>
              <a:rPr lang="en" sz="1200" b="1">
                <a:latin typeface="Frank Ruhl Libre"/>
                <a:ea typeface="Frank Ruhl Libre"/>
                <a:cs typeface="Frank Ruhl Libre"/>
                <a:sym typeface="Frank Ruhl Libre"/>
              </a:rPr>
              <a:t>×</a:t>
            </a:r>
            <a:r>
              <a:rPr lang="en" sz="1200" b="1">
                <a:solidFill>
                  <a:srgbClr val="9900FF"/>
                </a:solidFill>
                <a:latin typeface="Frank Ruhl Libre"/>
                <a:ea typeface="Frank Ruhl Libre"/>
                <a:cs typeface="Frank Ruhl Libre"/>
                <a:sym typeface="Frank Ruhl Libre"/>
              </a:rPr>
              <a:t>CO2 Emission</a:t>
            </a:r>
            <a:endParaRPr sz="1200" b="1">
              <a:solidFill>
                <a:srgbClr val="9900FF"/>
              </a:solidFill>
              <a:highlight>
                <a:schemeClr val="lt1"/>
              </a:highlight>
              <a:latin typeface="Frank Ruhl Libre"/>
              <a:ea typeface="Frank Ruhl Libre"/>
              <a:cs typeface="Frank Ruhl Libre"/>
              <a:sym typeface="Frank Ruhl Libre"/>
            </a:endParaRPr>
          </a:p>
          <a:p>
            <a:pPr marL="0" marR="0" lvl="0" indent="0" algn="just" rtl="0">
              <a:lnSpc>
                <a:spcPct val="115000"/>
              </a:lnSpc>
              <a:spcBef>
                <a:spcPts val="0"/>
              </a:spcBef>
              <a:spcAft>
                <a:spcPts val="0"/>
              </a:spcAft>
              <a:buNone/>
            </a:pPr>
            <a:r>
              <a:rPr lang="en" sz="1200" b="1">
                <a:solidFill>
                  <a:schemeClr val="dk2"/>
                </a:solidFill>
                <a:highlight>
                  <a:schemeClr val="lt1"/>
                </a:highlight>
                <a:latin typeface="Frank Ruhl Libre"/>
                <a:ea typeface="Frank Ruhl Libre"/>
                <a:cs typeface="Frank Ruhl Libre"/>
                <a:sym typeface="Frank Ruhl Libre"/>
              </a:rPr>
              <a:t>   =[</a:t>
            </a:r>
            <a:r>
              <a:rPr lang="en" sz="1200" b="1">
                <a:solidFill>
                  <a:srgbClr val="1155CC"/>
                </a:solidFill>
                <a:highlight>
                  <a:schemeClr val="lt1"/>
                </a:highlight>
                <a:latin typeface="Frank Ruhl Libre"/>
                <a:ea typeface="Frank Ruhl Libre"/>
                <a:cs typeface="Frank Ruhl Libre"/>
                <a:sym typeface="Frank Ruhl Libre"/>
              </a:rPr>
              <a:t>(Q/Q1)</a:t>
            </a:r>
            <a:r>
              <a:rPr lang="en" sz="1200" b="1">
                <a:solidFill>
                  <a:srgbClr val="1155CC"/>
                </a:solidFill>
                <a:latin typeface="Frank Ruhl Libre"/>
                <a:ea typeface="Frank Ruhl Libre"/>
                <a:cs typeface="Frank Ruhl Libre"/>
                <a:sym typeface="Frank Ruhl Libre"/>
              </a:rPr>
              <a:t>×</a:t>
            </a:r>
            <a:r>
              <a:rPr lang="en" sz="1200" b="1">
                <a:solidFill>
                  <a:srgbClr val="1155CC"/>
                </a:solidFill>
                <a:highlight>
                  <a:schemeClr val="lt1"/>
                </a:highlight>
                <a:latin typeface="Frank Ruhl Libre"/>
                <a:ea typeface="Frank Ruhl Libre"/>
                <a:cs typeface="Frank Ruhl Libre"/>
                <a:sym typeface="Frank Ruhl Libre"/>
              </a:rPr>
              <a:t>(D1/M)</a:t>
            </a:r>
            <a:r>
              <a:rPr lang="en" sz="1200" b="1">
                <a:solidFill>
                  <a:schemeClr val="dk2"/>
                </a:solidFill>
                <a:highlight>
                  <a:schemeClr val="lt1"/>
                </a:highlight>
                <a:latin typeface="Frank Ruhl Libre"/>
                <a:ea typeface="Frank Ruhl Libre"/>
                <a:cs typeface="Frank Ruhl Libre"/>
                <a:sym typeface="Frank Ruhl Libre"/>
              </a:rPr>
              <a:t>+</a:t>
            </a:r>
            <a:r>
              <a:rPr lang="en" sz="1200" b="1">
                <a:solidFill>
                  <a:srgbClr val="FF0000"/>
                </a:solidFill>
                <a:highlight>
                  <a:schemeClr val="lt1"/>
                </a:highlight>
                <a:latin typeface="Frank Ruhl Libre"/>
                <a:ea typeface="Frank Ruhl Libre"/>
                <a:cs typeface="Frank Ruhl Libre"/>
                <a:sym typeface="Frank Ruhl Libre"/>
              </a:rPr>
              <a:t>(Q</a:t>
            </a:r>
            <a:r>
              <a:rPr lang="en" sz="1200" b="1">
                <a:solidFill>
                  <a:srgbClr val="FF0000"/>
                </a:solidFill>
                <a:latin typeface="Frank Ruhl Libre"/>
                <a:ea typeface="Frank Ruhl Libre"/>
                <a:cs typeface="Frank Ruhl Libre"/>
                <a:sym typeface="Frank Ruhl Libre"/>
              </a:rPr>
              <a:t>×</a:t>
            </a:r>
            <a:r>
              <a:rPr lang="en" sz="1200" b="1">
                <a:solidFill>
                  <a:srgbClr val="FF0000"/>
                </a:solidFill>
                <a:highlight>
                  <a:schemeClr val="lt1"/>
                </a:highlight>
                <a:latin typeface="Frank Ruhl Libre"/>
                <a:ea typeface="Frank Ruhl Libre"/>
                <a:cs typeface="Frank Ruhl Libre"/>
                <a:sym typeface="Frank Ruhl Libre"/>
              </a:rPr>
              <a:t>P/Q1)</a:t>
            </a:r>
            <a:r>
              <a:rPr lang="en" sz="1200" b="1">
                <a:solidFill>
                  <a:srgbClr val="FF0000"/>
                </a:solidFill>
                <a:latin typeface="Frank Ruhl Libre"/>
                <a:ea typeface="Frank Ruhl Libre"/>
                <a:cs typeface="Frank Ruhl Libre"/>
                <a:sym typeface="Frank Ruhl Libre"/>
              </a:rPr>
              <a:t>×</a:t>
            </a:r>
            <a:r>
              <a:rPr lang="en" sz="1200" b="1">
                <a:solidFill>
                  <a:srgbClr val="FF0000"/>
                </a:solidFill>
                <a:highlight>
                  <a:schemeClr val="lt1"/>
                </a:highlight>
                <a:latin typeface="Frank Ruhl Libre"/>
                <a:ea typeface="Frank Ruhl Libre"/>
                <a:cs typeface="Frank Ruhl Libre"/>
                <a:sym typeface="Frank Ruhl Libre"/>
              </a:rPr>
              <a:t>(D2/M)</a:t>
            </a:r>
            <a:r>
              <a:rPr lang="en" sz="1200" b="1">
                <a:solidFill>
                  <a:schemeClr val="dk2"/>
                </a:solidFill>
                <a:highlight>
                  <a:schemeClr val="lt1"/>
                </a:highlight>
                <a:latin typeface="Frank Ruhl Libre"/>
                <a:ea typeface="Frank Ruhl Libre"/>
                <a:cs typeface="Frank Ruhl Libre"/>
                <a:sym typeface="Frank Ruhl Libre"/>
              </a:rPr>
              <a:t>]</a:t>
            </a:r>
            <a:r>
              <a:rPr lang="en" sz="1200" b="1">
                <a:latin typeface="Frank Ruhl Libre"/>
                <a:ea typeface="Frank Ruhl Libre"/>
                <a:cs typeface="Frank Ruhl Libre"/>
                <a:sym typeface="Frank Ruhl Libre"/>
              </a:rPr>
              <a:t>×</a:t>
            </a:r>
            <a:r>
              <a:rPr lang="en" sz="1200" b="1">
                <a:solidFill>
                  <a:srgbClr val="9900FF"/>
                </a:solidFill>
                <a:highlight>
                  <a:schemeClr val="lt1"/>
                </a:highlight>
                <a:latin typeface="Frank Ruhl Libre"/>
                <a:ea typeface="Frank Ruhl Libre"/>
                <a:cs typeface="Frank Ruhl Libre"/>
                <a:sym typeface="Frank Ruhl Libre"/>
              </a:rPr>
              <a:t>E</a:t>
            </a:r>
            <a:endParaRPr sz="1200" b="1">
              <a:solidFill>
                <a:srgbClr val="9900FF"/>
              </a:solidFill>
              <a:highlight>
                <a:schemeClr val="lt1"/>
              </a:highlight>
              <a:latin typeface="Frank Ruhl Libre"/>
              <a:ea typeface="Frank Ruhl Libre"/>
              <a:cs typeface="Frank Ruhl Libre"/>
              <a:sym typeface="Frank Ruhl Libre"/>
            </a:endParaRPr>
          </a:p>
          <a:p>
            <a:pPr marL="0" marR="0" lvl="0" indent="0" algn="just" rtl="0">
              <a:lnSpc>
                <a:spcPct val="115000"/>
              </a:lnSpc>
              <a:spcBef>
                <a:spcPts val="0"/>
              </a:spcBef>
              <a:spcAft>
                <a:spcPts val="0"/>
              </a:spcAft>
              <a:buNone/>
            </a:pP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Q: Amount of CDW(Tons)</a:t>
            </a: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Q1: Amount of Material allowed in a Truck(Tons)</a:t>
            </a: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D1: Distance from JH to Wash Tech(Miles)</a:t>
            </a: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M: Truck Mileage(Miles/Gallon)</a:t>
            </a: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E: CO2 Emission(Kg/Gallon)</a:t>
            </a: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P: Percent of Sand got from soil(60%)</a:t>
            </a:r>
            <a:endParaRPr sz="1200">
              <a:solidFill>
                <a:schemeClr val="dk2"/>
              </a:solidFill>
              <a:highlight>
                <a:schemeClr val="lt1"/>
              </a:highlight>
              <a:latin typeface="Frank Ruhl Libre"/>
              <a:ea typeface="Frank Ruhl Libre"/>
              <a:cs typeface="Frank Ruhl Libre"/>
              <a:sym typeface="Frank Ruhl Libre"/>
            </a:endParaRPr>
          </a:p>
          <a:p>
            <a:pPr marL="0" marR="0" lvl="0" indent="0" algn="just" rtl="0">
              <a:lnSpc>
                <a:spcPct val="150000"/>
              </a:lnSpc>
              <a:spcBef>
                <a:spcPts val="0"/>
              </a:spcBef>
              <a:spcAft>
                <a:spcPts val="0"/>
              </a:spcAft>
              <a:buNone/>
            </a:pPr>
            <a:r>
              <a:rPr lang="en" sz="1200">
                <a:solidFill>
                  <a:schemeClr val="dk2"/>
                </a:solidFill>
                <a:highlight>
                  <a:schemeClr val="lt1"/>
                </a:highlight>
                <a:latin typeface="Frank Ruhl Libre"/>
                <a:ea typeface="Frank Ruhl Libre"/>
                <a:cs typeface="Frank Ruhl Libre"/>
                <a:sym typeface="Frank Ruhl Libre"/>
              </a:rPr>
              <a:t>D2: Distance between Wash Tech to Rock Plan(Miles)</a:t>
            </a:r>
            <a:endParaRPr sz="1200">
              <a:solidFill>
                <a:schemeClr val="dk2"/>
              </a:solidFill>
              <a:highlight>
                <a:schemeClr val="lt1"/>
              </a:highlight>
              <a:latin typeface="Frank Ruhl Libre"/>
              <a:ea typeface="Frank Ruhl Libre"/>
              <a:cs typeface="Frank Ruhl Libre"/>
              <a:sym typeface="Frank Ruhl Libre"/>
            </a:endParaRPr>
          </a:p>
        </p:txBody>
      </p:sp>
      <p:sp>
        <p:nvSpPr>
          <p:cNvPr id="188" name="Google Shape;188;p28"/>
          <p:cNvSpPr txBox="1"/>
          <p:nvPr/>
        </p:nvSpPr>
        <p:spPr>
          <a:xfrm>
            <a:off x="4261525" y="703975"/>
            <a:ext cx="4503000" cy="431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Frank Ruhl Libre"/>
                <a:ea typeface="Frank Ruhl Libre"/>
                <a:cs typeface="Frank Ruhl Libre"/>
                <a:sym typeface="Frank Ruhl Libre"/>
              </a:rPr>
              <a:t>The equation </a:t>
            </a:r>
            <a:r>
              <a:rPr lang="en" sz="1300" b="1">
                <a:solidFill>
                  <a:schemeClr val="dk2"/>
                </a:solidFill>
                <a:highlight>
                  <a:schemeClr val="lt1"/>
                </a:highlight>
                <a:latin typeface="Frank Ruhl Libre"/>
                <a:ea typeface="Frank Ruhl Libre"/>
                <a:cs typeface="Frank Ruhl Libre"/>
                <a:sym typeface="Frank Ruhl Libre"/>
              </a:rPr>
              <a:t>T=[(Q/Q1)</a:t>
            </a:r>
            <a:r>
              <a:rPr lang="en" sz="1300" b="1">
                <a:latin typeface="Frank Ruhl Libre"/>
                <a:ea typeface="Frank Ruhl Libre"/>
                <a:cs typeface="Frank Ruhl Libre"/>
                <a:sym typeface="Frank Ruhl Libre"/>
              </a:rPr>
              <a:t>×</a:t>
            </a:r>
            <a:r>
              <a:rPr lang="en" sz="1300" b="1">
                <a:solidFill>
                  <a:schemeClr val="dk2"/>
                </a:solidFill>
                <a:highlight>
                  <a:schemeClr val="lt1"/>
                </a:highlight>
                <a:latin typeface="Frank Ruhl Libre"/>
                <a:ea typeface="Frank Ruhl Libre"/>
                <a:cs typeface="Frank Ruhl Libre"/>
                <a:sym typeface="Frank Ruhl Libre"/>
              </a:rPr>
              <a:t>(D1/M)+(Q</a:t>
            </a:r>
            <a:r>
              <a:rPr lang="en" sz="1300" b="1">
                <a:latin typeface="Frank Ruhl Libre"/>
                <a:ea typeface="Frank Ruhl Libre"/>
                <a:cs typeface="Frank Ruhl Libre"/>
                <a:sym typeface="Frank Ruhl Libre"/>
              </a:rPr>
              <a:t>×</a:t>
            </a:r>
            <a:r>
              <a:rPr lang="en" sz="1300" b="1">
                <a:solidFill>
                  <a:schemeClr val="dk2"/>
                </a:solidFill>
                <a:highlight>
                  <a:schemeClr val="lt1"/>
                </a:highlight>
                <a:latin typeface="Frank Ruhl Libre"/>
                <a:ea typeface="Frank Ruhl Libre"/>
                <a:cs typeface="Frank Ruhl Libre"/>
                <a:sym typeface="Frank Ruhl Libre"/>
              </a:rPr>
              <a:t>P/Q1)</a:t>
            </a:r>
            <a:r>
              <a:rPr lang="en" sz="1300" b="1">
                <a:latin typeface="Frank Ruhl Libre"/>
                <a:ea typeface="Frank Ruhl Libre"/>
                <a:cs typeface="Frank Ruhl Libre"/>
                <a:sym typeface="Frank Ruhl Libre"/>
              </a:rPr>
              <a:t>×</a:t>
            </a:r>
            <a:r>
              <a:rPr lang="en" sz="1300" b="1">
                <a:solidFill>
                  <a:schemeClr val="dk2"/>
                </a:solidFill>
                <a:highlight>
                  <a:schemeClr val="lt1"/>
                </a:highlight>
                <a:latin typeface="Frank Ruhl Libre"/>
                <a:ea typeface="Frank Ruhl Libre"/>
                <a:cs typeface="Frank Ruhl Libre"/>
                <a:sym typeface="Frank Ruhl Libre"/>
              </a:rPr>
              <a:t>(D2/M)]</a:t>
            </a:r>
            <a:r>
              <a:rPr lang="en" sz="1300" b="1">
                <a:latin typeface="Frank Ruhl Libre"/>
                <a:ea typeface="Frank Ruhl Libre"/>
                <a:cs typeface="Frank Ruhl Libre"/>
                <a:sym typeface="Frank Ruhl Libre"/>
              </a:rPr>
              <a:t>×</a:t>
            </a:r>
            <a:r>
              <a:rPr lang="en" sz="1300" b="1">
                <a:solidFill>
                  <a:schemeClr val="dk2"/>
                </a:solidFill>
                <a:highlight>
                  <a:schemeClr val="lt1"/>
                </a:highlight>
                <a:latin typeface="Frank Ruhl Libre"/>
                <a:ea typeface="Frank Ruhl Libre"/>
                <a:cs typeface="Frank Ruhl Libre"/>
                <a:sym typeface="Frank Ruhl Libre"/>
              </a:rPr>
              <a:t>E</a:t>
            </a:r>
            <a:r>
              <a:rPr lang="en" sz="1300" b="1">
                <a:latin typeface="Frank Ruhl Libre"/>
                <a:ea typeface="Frank Ruhl Libre"/>
                <a:cs typeface="Frank Ruhl Libre"/>
                <a:sym typeface="Frank Ruhl Libre"/>
              </a:rPr>
              <a:t> represents the total greenhouse gas (GHG) emissions generated during the transportation of Recycled construction and demolition waste (CDW) material.</a:t>
            </a:r>
            <a:endParaRPr sz="1300" b="1">
              <a:latin typeface="Frank Ruhl Libre"/>
              <a:ea typeface="Frank Ruhl Libre"/>
              <a:cs typeface="Frank Ruhl Libre"/>
              <a:sym typeface="Frank Ruhl Libre"/>
            </a:endParaRPr>
          </a:p>
          <a:p>
            <a:pPr marL="0" lvl="0" indent="0" algn="l" rtl="0">
              <a:spcBef>
                <a:spcPts val="0"/>
              </a:spcBef>
              <a:spcAft>
                <a:spcPts val="0"/>
              </a:spcAft>
              <a:buNone/>
            </a:pPr>
            <a:endParaRPr sz="1200" b="1">
              <a:latin typeface="Frank Ruhl Libre"/>
              <a:ea typeface="Frank Ruhl Libre"/>
              <a:cs typeface="Frank Ruhl Libre"/>
              <a:sym typeface="Frank Ruhl Libre"/>
            </a:endParaRPr>
          </a:p>
          <a:p>
            <a:pPr marL="0" lvl="0" indent="0" algn="l" rtl="0">
              <a:spcBef>
                <a:spcPts val="0"/>
              </a:spcBef>
              <a:spcAft>
                <a:spcPts val="0"/>
              </a:spcAft>
              <a:buNone/>
            </a:pPr>
            <a:r>
              <a:rPr lang="en" sz="1100" b="1">
                <a:latin typeface="Frank Ruhl Libre"/>
                <a:ea typeface="Frank Ruhl Libre"/>
                <a:cs typeface="Frank Ruhl Libre"/>
                <a:sym typeface="Frank Ruhl Libre"/>
              </a:rPr>
              <a:t>Q/Q1:</a:t>
            </a:r>
            <a:r>
              <a:rPr lang="en" sz="1100">
                <a:latin typeface="Frank Ruhl Libre"/>
                <a:ea typeface="Frank Ruhl Libre"/>
                <a:cs typeface="Frank Ruhl Libre"/>
                <a:sym typeface="Frank Ruhl Libre"/>
              </a:rPr>
              <a:t>(Q/Q1) represents the number of trucks needed to transport all the CDW material. This ratio tells us how many trips the truck(s) will need to make to transport all of the material.</a:t>
            </a:r>
            <a:endParaRPr sz="1100">
              <a:latin typeface="Frank Ruhl Libre"/>
              <a:ea typeface="Frank Ruhl Libre"/>
              <a:cs typeface="Frank Ruhl Libre"/>
              <a:sym typeface="Frank Ruhl Libre"/>
            </a:endParaRPr>
          </a:p>
          <a:p>
            <a:pPr marL="0" lvl="0" indent="0" algn="l" rtl="0">
              <a:spcBef>
                <a:spcPts val="0"/>
              </a:spcBef>
              <a:spcAft>
                <a:spcPts val="0"/>
              </a:spcAft>
              <a:buNone/>
            </a:pP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b="1">
                <a:latin typeface="Frank Ruhl Libre"/>
                <a:ea typeface="Frank Ruhl Libre"/>
                <a:cs typeface="Frank Ruhl Libre"/>
                <a:sym typeface="Frank Ruhl Libre"/>
              </a:rPr>
              <a:t>D1/M:</a:t>
            </a:r>
            <a:r>
              <a:rPr lang="en" sz="1100">
                <a:latin typeface="Frank Ruhl Libre"/>
                <a:ea typeface="Frank Ruhl Libre"/>
                <a:cs typeface="Frank Ruhl Libre"/>
                <a:sym typeface="Frank Ruhl Libre"/>
              </a:rPr>
              <a:t>(D1/M) represents the amount of fuel consumed by the truck(s) during the transportation process, as it is proportional to the distance traveled and inversely proportional to the truck's mileage.</a:t>
            </a:r>
            <a:endParaRPr sz="1100">
              <a:latin typeface="Frank Ruhl Libre"/>
              <a:ea typeface="Frank Ruhl Libre"/>
              <a:cs typeface="Frank Ruhl Libre"/>
              <a:sym typeface="Frank Ruhl Libre"/>
            </a:endParaRPr>
          </a:p>
          <a:p>
            <a:pPr marL="0" lvl="0" indent="0" algn="l" rtl="0">
              <a:spcBef>
                <a:spcPts val="0"/>
              </a:spcBef>
              <a:spcAft>
                <a:spcPts val="0"/>
              </a:spcAft>
              <a:buNone/>
            </a:pPr>
            <a:endParaRPr sz="1100">
              <a:latin typeface="Frank Ruhl Libre"/>
              <a:ea typeface="Frank Ruhl Libre"/>
              <a:cs typeface="Frank Ruhl Libre"/>
              <a:sym typeface="Frank Ruhl Libre"/>
            </a:endParaRPr>
          </a:p>
          <a:p>
            <a:pPr marL="0" lvl="0" indent="0" algn="just" rtl="0">
              <a:lnSpc>
                <a:spcPct val="115000"/>
              </a:lnSpc>
              <a:spcBef>
                <a:spcPts val="0"/>
              </a:spcBef>
              <a:spcAft>
                <a:spcPts val="0"/>
              </a:spcAft>
              <a:buNone/>
            </a:pPr>
            <a:r>
              <a:rPr lang="en" sz="1100" b="1">
                <a:solidFill>
                  <a:schemeClr val="dk2"/>
                </a:solidFill>
                <a:highlight>
                  <a:schemeClr val="lt1"/>
                </a:highlight>
                <a:latin typeface="Frank Ruhl Libre"/>
                <a:ea typeface="Frank Ruhl Libre"/>
                <a:cs typeface="Frank Ruhl Libre"/>
                <a:sym typeface="Frank Ruhl Libre"/>
              </a:rPr>
              <a:t>Q</a:t>
            </a:r>
            <a:r>
              <a:rPr lang="en" sz="1100" b="1">
                <a:latin typeface="Frank Ruhl Libre"/>
                <a:ea typeface="Frank Ruhl Libre"/>
                <a:cs typeface="Frank Ruhl Libre"/>
                <a:sym typeface="Frank Ruhl Libre"/>
              </a:rPr>
              <a:t>×</a:t>
            </a:r>
            <a:r>
              <a:rPr lang="en" sz="1100" b="1">
                <a:solidFill>
                  <a:schemeClr val="dk2"/>
                </a:solidFill>
                <a:highlight>
                  <a:schemeClr val="lt1"/>
                </a:highlight>
                <a:latin typeface="Frank Ruhl Libre"/>
                <a:ea typeface="Frank Ruhl Libre"/>
                <a:cs typeface="Frank Ruhl Libre"/>
                <a:sym typeface="Frank Ruhl Libre"/>
              </a:rPr>
              <a:t>P/Q1:</a:t>
            </a:r>
            <a:r>
              <a:rPr lang="en" sz="1100">
                <a:latin typeface="Frank Ruhl Libre"/>
                <a:ea typeface="Frank Ruhl Libre"/>
                <a:cs typeface="Frank Ruhl Libre"/>
                <a:sym typeface="Frank Ruhl Libre"/>
              </a:rPr>
              <a:t>(</a:t>
            </a:r>
            <a:r>
              <a:rPr lang="en" sz="1100">
                <a:solidFill>
                  <a:schemeClr val="dk2"/>
                </a:solidFill>
                <a:highlight>
                  <a:schemeClr val="lt1"/>
                </a:highlight>
                <a:latin typeface="Frank Ruhl Libre"/>
                <a:ea typeface="Frank Ruhl Libre"/>
                <a:cs typeface="Frank Ruhl Libre"/>
                <a:sym typeface="Frank Ruhl Libre"/>
              </a:rPr>
              <a:t>Q</a:t>
            </a:r>
            <a:r>
              <a:rPr lang="en" sz="1100" b="1">
                <a:latin typeface="Frank Ruhl Libre"/>
                <a:ea typeface="Frank Ruhl Libre"/>
                <a:cs typeface="Frank Ruhl Libre"/>
                <a:sym typeface="Frank Ruhl Libre"/>
              </a:rPr>
              <a:t>×</a:t>
            </a:r>
            <a:r>
              <a:rPr lang="en" sz="1100">
                <a:solidFill>
                  <a:schemeClr val="dk2"/>
                </a:solidFill>
                <a:highlight>
                  <a:schemeClr val="lt1"/>
                </a:highlight>
                <a:latin typeface="Frank Ruhl Libre"/>
                <a:ea typeface="Frank Ruhl Libre"/>
                <a:cs typeface="Frank Ruhl Libre"/>
                <a:sym typeface="Frank Ruhl Libre"/>
              </a:rPr>
              <a:t>P/Q1</a:t>
            </a:r>
            <a:r>
              <a:rPr lang="en" sz="1100">
                <a:latin typeface="Frank Ruhl Libre"/>
                <a:ea typeface="Frank Ruhl Libre"/>
                <a:cs typeface="Frank Ruhl Libre"/>
                <a:sym typeface="Frank Ruhl Libre"/>
              </a:rPr>
              <a:t>) represents the number of trucks needed to transport all the recycled CDW material. This ratio tells us how many trips the truck(s) will need to make to transport all of the material.</a:t>
            </a:r>
            <a:endParaRPr sz="1100">
              <a:latin typeface="Frank Ruhl Libre"/>
              <a:ea typeface="Frank Ruhl Libre"/>
              <a:cs typeface="Frank Ruhl Libre"/>
              <a:sym typeface="Frank Ruhl Libre"/>
            </a:endParaRPr>
          </a:p>
          <a:p>
            <a:pPr marL="0" lvl="0" indent="0" algn="just" rtl="0">
              <a:lnSpc>
                <a:spcPct val="115000"/>
              </a:lnSpc>
              <a:spcBef>
                <a:spcPts val="0"/>
              </a:spcBef>
              <a:spcAft>
                <a:spcPts val="0"/>
              </a:spcAft>
              <a:buNone/>
            </a:pP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b="1">
                <a:latin typeface="Frank Ruhl Libre"/>
                <a:ea typeface="Frank Ruhl Libre"/>
                <a:cs typeface="Frank Ruhl Libre"/>
                <a:sym typeface="Frank Ruhl Libre"/>
              </a:rPr>
              <a:t>D2/M:</a:t>
            </a:r>
            <a:r>
              <a:rPr lang="en" sz="1100">
                <a:latin typeface="Frank Ruhl Libre"/>
                <a:ea typeface="Frank Ruhl Libre"/>
                <a:cs typeface="Frank Ruhl Libre"/>
                <a:sym typeface="Frank Ruhl Libre"/>
              </a:rPr>
              <a:t>(D2/M) represents the amount of fuel consumed by the truck(s) during the transportation process of Recycled materials, as it is proportional to the distance traveled and inversely proportional to the truck's mileage.</a:t>
            </a:r>
            <a:endParaRPr sz="1100">
              <a:latin typeface="Frank Ruhl Libre"/>
              <a:ea typeface="Frank Ruhl Libre"/>
              <a:cs typeface="Frank Ruhl Libre"/>
              <a:sym typeface="Frank Ruhl Libre"/>
            </a:endParaRPr>
          </a:p>
          <a:p>
            <a:pPr marL="0" lvl="0" indent="0" algn="l" rtl="0">
              <a:spcBef>
                <a:spcPts val="0"/>
              </a:spcBef>
              <a:spcAft>
                <a:spcPts val="0"/>
              </a:spcAft>
              <a:buNone/>
            </a:pPr>
            <a:endParaRPr sz="1100">
              <a:latin typeface="Frank Ruhl Libre"/>
              <a:ea typeface="Frank Ruhl Libre"/>
              <a:cs typeface="Frank Ruhl Libre"/>
              <a:sym typeface="Frank Ruhl Libre"/>
            </a:endParaRPr>
          </a:p>
          <a:p>
            <a:pPr marL="0" lvl="0" indent="0" algn="l" rtl="0">
              <a:spcBef>
                <a:spcPts val="0"/>
              </a:spcBef>
              <a:spcAft>
                <a:spcPts val="0"/>
              </a:spcAft>
              <a:buNone/>
            </a:pPr>
            <a:r>
              <a:rPr lang="en" sz="1100" b="1">
                <a:latin typeface="Frank Ruhl Libre"/>
                <a:ea typeface="Frank Ruhl Libre"/>
                <a:cs typeface="Frank Ruhl Libre"/>
                <a:sym typeface="Frank Ruhl Libre"/>
              </a:rPr>
              <a:t>E:</a:t>
            </a:r>
            <a:r>
              <a:rPr lang="en" sz="1100">
                <a:latin typeface="Frank Ruhl Libre"/>
                <a:ea typeface="Frank Ruhl Libre"/>
                <a:cs typeface="Frank Ruhl Libre"/>
                <a:sym typeface="Frank Ruhl Libre"/>
              </a:rPr>
              <a:t> E represents for the CO2 emissions per mile produced by the truck.</a:t>
            </a:r>
            <a:endParaRPr sz="1100">
              <a:latin typeface="Frank Ruhl Libre"/>
              <a:ea typeface="Frank Ruhl Libre"/>
              <a:cs typeface="Frank Ruhl Libre"/>
              <a:sym typeface="Frank Ruhl Libre"/>
            </a:endParaRPr>
          </a:p>
        </p:txBody>
      </p:sp>
      <p:sp>
        <p:nvSpPr>
          <p:cNvPr id="189" name="Google Shape;189;p28"/>
          <p:cNvSpPr txBox="1">
            <a:spLocks noGrp="1"/>
          </p:cNvSpPr>
          <p:nvPr>
            <p:ph type="title"/>
          </p:nvPr>
        </p:nvSpPr>
        <p:spPr>
          <a:xfrm>
            <a:off x="228925" y="2115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Greenhouse Gas Emission of Recycled Process</a:t>
            </a:r>
            <a:endParaRPr sz="2500">
              <a:solidFill>
                <a:schemeClr val="dk1"/>
              </a:solidFill>
            </a:endParaRPr>
          </a:p>
          <a:p>
            <a:pPr marL="0" lvl="0" indent="0" algn="l" rtl="0">
              <a:spcBef>
                <a:spcPts val="0"/>
              </a:spcBef>
              <a:spcAft>
                <a:spcPts val="0"/>
              </a:spcAft>
              <a:buNone/>
            </a:pP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p:nvPr/>
        </p:nvSpPr>
        <p:spPr>
          <a:xfrm>
            <a:off x="406400" y="885100"/>
            <a:ext cx="8586900" cy="3374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a:solidFill>
                  <a:schemeClr val="dk2"/>
                </a:solidFill>
                <a:highlight>
                  <a:schemeClr val="lt1"/>
                </a:highlight>
                <a:latin typeface="Frank Ruhl Libre"/>
                <a:ea typeface="Frank Ruhl Libre"/>
                <a:cs typeface="Frank Ruhl Libre"/>
                <a:sym typeface="Frank Ruhl Libre"/>
              </a:rPr>
              <a:t>The preceding slides showcased the transportation expenses and greenhouse gas emissions associated with the standard and recycled processes. Subsequently, models were utilized to devise a calculator, which construction firms can utilize to appraise their expenses and greenhouse gas emissions.</a:t>
            </a:r>
            <a:endParaRPr>
              <a:solidFill>
                <a:schemeClr val="dk2"/>
              </a:solidFill>
              <a:highlight>
                <a:schemeClr val="lt1"/>
              </a:highlight>
              <a:latin typeface="Frank Ruhl Libre"/>
              <a:ea typeface="Frank Ruhl Libre"/>
              <a:cs typeface="Frank Ruhl Libre"/>
              <a:sym typeface="Frank Ruhl Libre"/>
            </a:endParaRPr>
          </a:p>
          <a:p>
            <a:pPr marL="0" marR="0" lvl="0" indent="0" algn="l" rtl="0">
              <a:lnSpc>
                <a:spcPct val="115000"/>
              </a:lnSpc>
              <a:spcBef>
                <a:spcPts val="0"/>
              </a:spcBef>
              <a:spcAft>
                <a:spcPts val="0"/>
              </a:spcAft>
              <a:buNone/>
            </a:pPr>
            <a:endParaRPr>
              <a:solidFill>
                <a:schemeClr val="dk2"/>
              </a:solidFill>
              <a:highlight>
                <a:schemeClr val="lt1"/>
              </a:highlight>
              <a:latin typeface="Frank Ruhl Libre"/>
              <a:ea typeface="Frank Ruhl Libre"/>
              <a:cs typeface="Frank Ruhl Libre"/>
              <a:sym typeface="Frank Ruhl Libre"/>
            </a:endParaRPr>
          </a:p>
          <a:p>
            <a:pPr marL="0" marR="0" lvl="0" indent="0" algn="l" rtl="0">
              <a:lnSpc>
                <a:spcPct val="115000"/>
              </a:lnSpc>
              <a:spcBef>
                <a:spcPts val="0"/>
              </a:spcBef>
              <a:spcAft>
                <a:spcPts val="0"/>
              </a:spcAft>
              <a:buNone/>
            </a:pPr>
            <a:r>
              <a:rPr lang="en">
                <a:solidFill>
                  <a:schemeClr val="dk2"/>
                </a:solidFill>
                <a:highlight>
                  <a:schemeClr val="lt1"/>
                </a:highlight>
                <a:latin typeface="Frank Ruhl Libre"/>
                <a:ea typeface="Frank Ruhl Libre"/>
                <a:cs typeface="Frank Ruhl Libre"/>
                <a:sym typeface="Frank Ruhl Libre"/>
              </a:rPr>
              <a:t>For the standard process, inputting the overall distance and weight of materials will enable the model to calculate the total transportation expenses and greenhouse gas emissions.</a:t>
            </a:r>
            <a:endParaRPr>
              <a:solidFill>
                <a:schemeClr val="dk2"/>
              </a:solidFill>
              <a:highlight>
                <a:schemeClr val="lt1"/>
              </a:highlight>
              <a:latin typeface="Frank Ruhl Libre"/>
              <a:ea typeface="Frank Ruhl Libre"/>
              <a:cs typeface="Frank Ruhl Libre"/>
              <a:sym typeface="Frank Ruhl Libre"/>
            </a:endParaRPr>
          </a:p>
          <a:p>
            <a:pPr marL="0" marR="0" lvl="0" indent="0" algn="l" rtl="0">
              <a:lnSpc>
                <a:spcPct val="115000"/>
              </a:lnSpc>
              <a:spcBef>
                <a:spcPts val="0"/>
              </a:spcBef>
              <a:spcAft>
                <a:spcPts val="0"/>
              </a:spcAft>
              <a:buNone/>
            </a:pPr>
            <a:endParaRPr>
              <a:solidFill>
                <a:schemeClr val="dk2"/>
              </a:solidFill>
              <a:highlight>
                <a:schemeClr val="lt1"/>
              </a:highlight>
              <a:latin typeface="Frank Ruhl Libre"/>
              <a:ea typeface="Frank Ruhl Libre"/>
              <a:cs typeface="Frank Ruhl Libre"/>
              <a:sym typeface="Frank Ruhl Libre"/>
            </a:endParaRPr>
          </a:p>
          <a:p>
            <a:pPr marL="0" marR="0" lvl="0" indent="0" algn="l" rtl="0">
              <a:lnSpc>
                <a:spcPct val="115000"/>
              </a:lnSpc>
              <a:spcBef>
                <a:spcPts val="0"/>
              </a:spcBef>
              <a:spcAft>
                <a:spcPts val="0"/>
              </a:spcAft>
              <a:buNone/>
            </a:pPr>
            <a:r>
              <a:rPr lang="en">
                <a:solidFill>
                  <a:schemeClr val="dk2"/>
                </a:solidFill>
                <a:highlight>
                  <a:schemeClr val="lt1"/>
                </a:highlight>
                <a:latin typeface="Frank Ruhl Libre"/>
                <a:ea typeface="Frank Ruhl Libre"/>
                <a:cs typeface="Frank Ruhl Libre"/>
                <a:sym typeface="Frank Ruhl Libre"/>
              </a:rPr>
              <a:t>For the recycled process, the distances of both journeys, the total quantity of material retrieved from the excavation site, and the conversion rate between soil and sand are required to evaluate the expenses and emissions.</a:t>
            </a:r>
            <a:endParaRPr>
              <a:solidFill>
                <a:schemeClr val="dk2"/>
              </a:solidFill>
              <a:highlight>
                <a:schemeClr val="lt1"/>
              </a:highlight>
              <a:latin typeface="Frank Ruhl Libre"/>
              <a:ea typeface="Frank Ruhl Libre"/>
              <a:cs typeface="Frank Ruhl Libre"/>
              <a:sym typeface="Frank Ruhl Libre"/>
            </a:endParaRPr>
          </a:p>
          <a:p>
            <a:pPr marL="0" marR="0" lvl="0" indent="0" algn="l" rtl="0">
              <a:lnSpc>
                <a:spcPct val="115000"/>
              </a:lnSpc>
              <a:spcBef>
                <a:spcPts val="0"/>
              </a:spcBef>
              <a:spcAft>
                <a:spcPts val="0"/>
              </a:spcAft>
              <a:buNone/>
            </a:pPr>
            <a:endParaRPr>
              <a:solidFill>
                <a:schemeClr val="dk2"/>
              </a:solidFill>
              <a:highlight>
                <a:schemeClr val="lt1"/>
              </a:highlight>
              <a:latin typeface="Frank Ruhl Libre"/>
              <a:ea typeface="Frank Ruhl Libre"/>
              <a:cs typeface="Frank Ruhl Libre"/>
              <a:sym typeface="Frank Ruhl Libre"/>
            </a:endParaRPr>
          </a:p>
          <a:p>
            <a:pPr marL="0" marR="0" lvl="0" indent="0" algn="l" rtl="0">
              <a:lnSpc>
                <a:spcPct val="115000"/>
              </a:lnSpc>
              <a:spcBef>
                <a:spcPts val="0"/>
              </a:spcBef>
              <a:spcAft>
                <a:spcPts val="0"/>
              </a:spcAft>
              <a:buNone/>
            </a:pPr>
            <a:r>
              <a:rPr lang="en">
                <a:solidFill>
                  <a:schemeClr val="dk2"/>
                </a:solidFill>
                <a:highlight>
                  <a:schemeClr val="lt1"/>
                </a:highlight>
                <a:latin typeface="Frank Ruhl Libre"/>
                <a:ea typeface="Frank Ruhl Libre"/>
                <a:cs typeface="Frank Ruhl Libre"/>
                <a:sym typeface="Frank Ruhl Libre"/>
              </a:rPr>
              <a:t>Website Link: </a:t>
            </a:r>
            <a:r>
              <a:rPr lang="en" u="sng">
                <a:solidFill>
                  <a:schemeClr val="hlink"/>
                </a:solidFill>
                <a:highlight>
                  <a:schemeClr val="lt1"/>
                </a:highlight>
                <a:latin typeface="Frank Ruhl Libre"/>
                <a:ea typeface="Frank Ruhl Libre"/>
                <a:cs typeface="Frank Ruhl Libre"/>
                <a:sym typeface="Frank Ruhl Libre"/>
                <a:hlinkClick r:id="rId3"/>
              </a:rPr>
              <a:t>https://shiqiliu1999.github.io/jekyll/update/2023/05/09/Urban-Mining-and-the-CDW-Circular-Economy.html</a:t>
            </a:r>
            <a:endParaRPr>
              <a:solidFill>
                <a:schemeClr val="dk2"/>
              </a:solidFill>
              <a:highlight>
                <a:schemeClr val="lt1"/>
              </a:highlight>
              <a:latin typeface="Frank Ruhl Libre"/>
              <a:ea typeface="Frank Ruhl Libre"/>
              <a:cs typeface="Frank Ruhl Libre"/>
              <a:sym typeface="Frank Ruhl Libre"/>
            </a:endParaRPr>
          </a:p>
        </p:txBody>
      </p:sp>
      <p:sp>
        <p:nvSpPr>
          <p:cNvPr id="195" name="Google Shape;195;p29"/>
          <p:cNvSpPr txBox="1">
            <a:spLocks noGrp="1"/>
          </p:cNvSpPr>
          <p:nvPr>
            <p:ph type="title"/>
          </p:nvPr>
        </p:nvSpPr>
        <p:spPr>
          <a:xfrm>
            <a:off x="311700" y="292625"/>
            <a:ext cx="842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rPr>
              <a:t>Website with Calculator</a:t>
            </a:r>
            <a:endParaRPr sz="2500"/>
          </a:p>
        </p:txBody>
      </p:sp>
    </p:spTree>
  </p:cSld>
  <p:clrMapOvr>
    <a:masterClrMapping/>
  </p:clrMapOvr>
</p:sld>
</file>

<file path=ppt/theme/theme1.xml><?xml version="1.0" encoding="utf-8"?>
<a:theme xmlns:a="http://schemas.openxmlformats.org/drawingml/2006/main" name="NYU Elegant">
  <a:themeElements>
    <a:clrScheme name="Simple Light">
      <a:dk1>
        <a:srgbClr val="57068C"/>
      </a:dk1>
      <a:lt1>
        <a:srgbClr val="FFFFFF"/>
      </a:lt1>
      <a:dk2>
        <a:srgbClr val="333333"/>
      </a:dk2>
      <a:lt2>
        <a:srgbClr val="E3DFE9"/>
      </a:lt2>
      <a:accent1>
        <a:srgbClr val="9A6ABA"/>
      </a:accent1>
      <a:accent2>
        <a:srgbClr val="6D6D6D"/>
      </a:accent2>
      <a:accent3>
        <a:srgbClr val="007E8A"/>
      </a:accent3>
      <a:accent4>
        <a:srgbClr val="E97300"/>
      </a:accent4>
      <a:accent5>
        <a:srgbClr val="799A05"/>
      </a:accent5>
      <a:accent6>
        <a:srgbClr val="C50F3C"/>
      </a:accent6>
      <a:hlink>
        <a:srgbClr val="5706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2198</Words>
  <Application>Microsoft Office PowerPoint</Application>
  <PresentationFormat>On-screen Show (16:9)</PresentationFormat>
  <Paragraphs>168</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Frank Ruhl Libre</vt:lpstr>
      <vt:lpstr>Montserrat</vt:lpstr>
      <vt:lpstr>Montserrat Black</vt:lpstr>
      <vt:lpstr>Arial</vt:lpstr>
      <vt:lpstr>Montserrat SemiBold</vt:lpstr>
      <vt:lpstr>Frank Ruhl Libre Black</vt:lpstr>
      <vt:lpstr>Frank Ruhl Libre ExtraBold</vt:lpstr>
      <vt:lpstr>Montserrat ExtraBold</vt:lpstr>
      <vt:lpstr>NYU Elegant</vt:lpstr>
      <vt:lpstr>Urban Mining and the CDW Circular Economy</vt:lpstr>
      <vt:lpstr>Our Team</vt:lpstr>
      <vt:lpstr>Introduction</vt:lpstr>
      <vt:lpstr>Example Case Study</vt:lpstr>
      <vt:lpstr>Transportation Cost of Standard Process</vt:lpstr>
      <vt:lpstr>Transportation Cost of Recycled Process</vt:lpstr>
      <vt:lpstr>Greenhouse Gas Emission of Standard Process </vt:lpstr>
      <vt:lpstr>Greenhouse Gas Emission of Recycled Process </vt:lpstr>
      <vt:lpstr>Website with Calculator</vt:lpstr>
      <vt:lpstr>Sensitivity Analysis - Transportation Cost</vt:lpstr>
      <vt:lpstr>Sensitivity Analysis - GHG Emission</vt:lpstr>
      <vt:lpstr>Recommendation</vt:lpstr>
      <vt:lpstr>Acknowledgements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Mining and the CDW Circular Economy</dc:title>
  <dc:creator>Matthews, Terri</dc:creator>
  <cp:lastModifiedBy>Matthews, Terri (DDC)</cp:lastModifiedBy>
  <cp:revision>1</cp:revision>
  <dcterms:modified xsi:type="dcterms:W3CDTF">2023-05-16T17:34:30Z</dcterms:modified>
</cp:coreProperties>
</file>